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6" r:id="rId2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57F7565-EDFD-4DBE-8A72-451D5959A508}" v="1" dt="2025-05-22T14:09:42.05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>
        <p:scale>
          <a:sx n="70" d="100"/>
          <a:sy n="70" d="100"/>
        </p:scale>
        <p:origin x="1704" y="-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24163-EFD3-4A47-926B-BD2B9E3B1CDE}" type="datetimeFigureOut">
              <a:rPr lang="es-CL" smtClean="0"/>
              <a:t>22-05-2025</a:t>
            </a:fld>
            <a:endParaRPr lang="es-CL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2271713" y="1143000"/>
            <a:ext cx="2314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L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0C2C6E-CEA9-459E-A396-02B859B78F00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7088605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0C2C6E-CEA9-459E-A396-02B859B78F00}" type="slidenum">
              <a:rPr lang="es-CL" smtClean="0"/>
              <a:t>1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1517768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381C1-D2EB-46A9-8C33-B3D94997F3A5}" type="datetimeFigureOut">
              <a:rPr lang="es-CL" smtClean="0"/>
              <a:t>22-05-2025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B7B4A-7E3D-447D-925E-A85FCCBFACE0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6942849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381C1-D2EB-46A9-8C33-B3D94997F3A5}" type="datetimeFigureOut">
              <a:rPr lang="es-CL" smtClean="0"/>
              <a:t>22-05-2025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B7B4A-7E3D-447D-925E-A85FCCBFACE0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598405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381C1-D2EB-46A9-8C33-B3D94997F3A5}" type="datetimeFigureOut">
              <a:rPr lang="es-CL" smtClean="0"/>
              <a:t>22-05-2025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B7B4A-7E3D-447D-925E-A85FCCBFACE0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0128767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381C1-D2EB-46A9-8C33-B3D94997F3A5}" type="datetimeFigureOut">
              <a:rPr lang="es-CL" smtClean="0"/>
              <a:t>22-05-2025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B7B4A-7E3D-447D-925E-A85FCCBFACE0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342456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381C1-D2EB-46A9-8C33-B3D94997F3A5}" type="datetimeFigureOut">
              <a:rPr lang="es-CL" smtClean="0"/>
              <a:t>22-05-2025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B7B4A-7E3D-447D-925E-A85FCCBFACE0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602010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381C1-D2EB-46A9-8C33-B3D94997F3A5}" type="datetimeFigureOut">
              <a:rPr lang="es-CL" smtClean="0"/>
              <a:t>22-05-2025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B7B4A-7E3D-447D-925E-A85FCCBFACE0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6918354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381C1-D2EB-46A9-8C33-B3D94997F3A5}" type="datetimeFigureOut">
              <a:rPr lang="es-CL" smtClean="0"/>
              <a:t>22-05-2025</a:t>
            </a:fld>
            <a:endParaRPr lang="es-C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B7B4A-7E3D-447D-925E-A85FCCBFACE0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7328375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381C1-D2EB-46A9-8C33-B3D94997F3A5}" type="datetimeFigureOut">
              <a:rPr lang="es-CL" smtClean="0"/>
              <a:t>22-05-2025</a:t>
            </a:fld>
            <a:endParaRPr lang="es-C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B7B4A-7E3D-447D-925E-A85FCCBFACE0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2570004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381C1-D2EB-46A9-8C33-B3D94997F3A5}" type="datetimeFigureOut">
              <a:rPr lang="es-CL" smtClean="0"/>
              <a:t>22-05-2025</a:t>
            </a:fld>
            <a:endParaRPr lang="es-C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B7B4A-7E3D-447D-925E-A85FCCBFACE0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56423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381C1-D2EB-46A9-8C33-B3D94997F3A5}" type="datetimeFigureOut">
              <a:rPr lang="es-CL" smtClean="0"/>
              <a:t>22-05-2025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B7B4A-7E3D-447D-925E-A85FCCBFACE0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6344877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381C1-D2EB-46A9-8C33-B3D94997F3A5}" type="datetimeFigureOut">
              <a:rPr lang="es-CL" smtClean="0"/>
              <a:t>22-05-2025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B7B4A-7E3D-447D-925E-A85FCCBFACE0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935187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oleObject" Target="../embeddings/oleObject1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F2381C1-D2EB-46A9-8C33-B3D94997F3A5}" type="datetimeFigureOut">
              <a:rPr lang="es-CL" smtClean="0"/>
              <a:t>22-05-2025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48B7B4A-7E3D-447D-925E-A85FCCBFACE0}" type="slidenum">
              <a:rPr lang="es-CL" smtClean="0"/>
              <a:t>‹Nº›</a:t>
            </a:fld>
            <a:endParaRPr lang="es-CL"/>
          </a:p>
        </p:txBody>
      </p:sp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984970E4-AAFB-6D04-4541-4BF00BDF179E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3"/>
            </p:custDataLst>
            <p:extLst>
              <p:ext uri="{D42A27DB-BD31-4B8C-83A1-F6EECF244321}">
                <p14:modId xmlns:p14="http://schemas.microsoft.com/office/powerpoint/2010/main" val="2536093581"/>
              </p:ext>
            </p:extLst>
          </p:nvPr>
        </p:nvGraphicFramePr>
        <p:xfrm>
          <a:off x="893" y="2118"/>
          <a:ext cx="893" cy="21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14" imgW="415" imgH="416" progId="TCLayout.ActiveDocument.1">
                  <p:embed/>
                </p:oleObj>
              </mc:Choice>
              <mc:Fallback>
                <p:oleObj name="Diapositiva de think-cell" r:id="rId14" imgW="415" imgH="416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984970E4-AAFB-6D04-4541-4BF00BDF179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93" y="2118"/>
                        <a:ext cx="893" cy="21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6675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3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2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hink-cell data - do not delete" hidden="1">
            <a:extLst>
              <a:ext uri="{FF2B5EF4-FFF2-40B4-BE49-F238E27FC236}">
                <a16:creationId xmlns:a16="http://schemas.microsoft.com/office/drawing/2014/main" id="{9C54CAE5-CF07-2AB0-AF56-7A42720D783D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861652968"/>
              </p:ext>
            </p:extLst>
          </p:nvPr>
        </p:nvGraphicFramePr>
        <p:xfrm>
          <a:off x="-4696883" y="2118"/>
          <a:ext cx="2117" cy="21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4" imgW="415" imgH="416" progId="TCLayout.ActiveDocument.1">
                  <p:embed/>
                </p:oleObj>
              </mc:Choice>
              <mc:Fallback>
                <p:oleObj name="Diapositiva de think-cell" r:id="rId4" imgW="415" imgH="416" progId="TCLayout.ActiveDocument.1">
                  <p:embed/>
                  <p:pic>
                    <p:nvPicPr>
                      <p:cNvPr id="4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9C54CAE5-CF07-2AB0-AF56-7A42720D783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-4696883" y="2118"/>
                        <a:ext cx="2117" cy="21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CuadroTexto 5">
            <a:extLst>
              <a:ext uri="{FF2B5EF4-FFF2-40B4-BE49-F238E27FC236}">
                <a16:creationId xmlns:a16="http://schemas.microsoft.com/office/drawing/2014/main" id="{F2C2AEB0-C6BB-2167-44DA-30960792C89F}"/>
              </a:ext>
            </a:extLst>
          </p:cNvPr>
          <p:cNvSpPr txBox="1"/>
          <p:nvPr/>
        </p:nvSpPr>
        <p:spPr>
          <a:xfrm>
            <a:off x="376829" y="1068734"/>
            <a:ext cx="5066709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endParaRPr lang="es-CL" sz="1600" dirty="0">
              <a:solidFill>
                <a:srgbClr val="000000"/>
              </a:solidFill>
              <a:latin typeface="ACHS Nueva Sans Light" pitchFamily="2" charset="0"/>
            </a:endParaRPr>
          </a:p>
          <a:p>
            <a:r>
              <a:rPr lang="es-CL" sz="1600" b="1" dirty="0">
                <a:solidFill>
                  <a:srgbClr val="000000"/>
                </a:solidFill>
                <a:latin typeface="ACHS Nueva Sans Light" pitchFamily="2" charset="0"/>
              </a:rPr>
              <a:t>ESPECIFICACIONES TÉCNICAS</a:t>
            </a:r>
          </a:p>
          <a:p>
            <a:r>
              <a:rPr lang="es-CL" sz="1600" dirty="0">
                <a:solidFill>
                  <a:srgbClr val="000000"/>
                </a:solidFill>
                <a:latin typeface="ACHS Nueva Sans Light" pitchFamily="2" charset="0"/>
              </a:rPr>
              <a:t> IMPRESIÓN DESPLEGABLE AMPUTADOS </a:t>
            </a:r>
          </a:p>
          <a:p>
            <a:endParaRPr lang="es-CL" sz="1600" dirty="0">
              <a:solidFill>
                <a:srgbClr val="000000"/>
              </a:solidFill>
              <a:latin typeface="ACHS Nueva Sans Light" pitchFamily="2" charset="0"/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s-CL" sz="1200" b="1" dirty="0">
                <a:solidFill>
                  <a:srgbClr val="000000"/>
                </a:solidFill>
                <a:latin typeface="ACHS Nueva Sans Light" pitchFamily="2" charset="0"/>
              </a:rPr>
              <a:t> Tamaño</a:t>
            </a:r>
            <a:r>
              <a:rPr lang="es-CL" sz="1200" dirty="0">
                <a:solidFill>
                  <a:srgbClr val="000000"/>
                </a:solidFill>
                <a:latin typeface="ACHS Nueva Sans Light" pitchFamily="2" charset="0"/>
              </a:rPr>
              <a:t>: carta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s-CL" sz="1200" b="1" dirty="0">
                <a:solidFill>
                  <a:srgbClr val="000000"/>
                </a:solidFill>
                <a:latin typeface="ACHS Nueva Sans Light" pitchFamily="2" charset="0"/>
              </a:rPr>
              <a:t>Papel</a:t>
            </a:r>
            <a:r>
              <a:rPr lang="es-CL" sz="1200" dirty="0">
                <a:solidFill>
                  <a:srgbClr val="000000"/>
                </a:solidFill>
                <a:latin typeface="ACHS Nueva Sans Light" pitchFamily="2" charset="0"/>
              </a:rPr>
              <a:t>: </a:t>
            </a:r>
            <a:r>
              <a:rPr lang="es-CL" sz="1200" dirty="0" err="1">
                <a:solidFill>
                  <a:srgbClr val="000000"/>
                </a:solidFill>
                <a:latin typeface="ACHS Nueva Sans Light" pitchFamily="2" charset="0"/>
              </a:rPr>
              <a:t>couche</a:t>
            </a:r>
            <a:r>
              <a:rPr lang="es-CL" sz="1200" dirty="0">
                <a:solidFill>
                  <a:srgbClr val="000000"/>
                </a:solidFill>
                <a:latin typeface="ACHS Nueva Sans Light" pitchFamily="2" charset="0"/>
              </a:rPr>
              <a:t> opaco 170  </a:t>
            </a:r>
            <a:r>
              <a:rPr lang="es-CL" sz="1200" dirty="0" err="1">
                <a:solidFill>
                  <a:srgbClr val="000000"/>
                </a:solidFill>
                <a:latin typeface="ACHS Nueva Sans Light" pitchFamily="2" charset="0"/>
              </a:rPr>
              <a:t>grs</a:t>
            </a:r>
            <a:r>
              <a:rPr lang="es-CL" sz="1200" dirty="0">
                <a:solidFill>
                  <a:srgbClr val="000000"/>
                </a:solidFill>
                <a:latin typeface="ACHS Nueva Sans Light" pitchFamily="2" charset="0"/>
              </a:rPr>
              <a:t> o similar 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s-CL" sz="1200" b="1" dirty="0">
                <a:solidFill>
                  <a:srgbClr val="000000"/>
                </a:solidFill>
                <a:latin typeface="ACHS Nueva Sans Light" pitchFamily="2" charset="0"/>
              </a:rPr>
              <a:t>Color: </a:t>
            </a:r>
            <a:r>
              <a:rPr lang="es-CL" sz="1200" dirty="0">
                <a:solidFill>
                  <a:srgbClr val="000000"/>
                </a:solidFill>
                <a:latin typeface="ACHS Nueva Sans Light" pitchFamily="2" charset="0"/>
              </a:rPr>
              <a:t>4/4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s-CL" sz="1200" b="1" dirty="0">
                <a:solidFill>
                  <a:srgbClr val="000000"/>
                </a:solidFill>
                <a:latin typeface="ACHS Nueva Sans Light" pitchFamily="2" charset="0"/>
              </a:rPr>
              <a:t>Terminación</a:t>
            </a:r>
            <a:r>
              <a:rPr lang="es-CL" sz="1200" dirty="0">
                <a:solidFill>
                  <a:srgbClr val="000000"/>
                </a:solidFill>
                <a:latin typeface="ACHS Nueva Sans Light" pitchFamily="2" charset="0"/>
              </a:rPr>
              <a:t>: corte recto + 1 plisado </a:t>
            </a:r>
            <a:endParaRPr lang="es-CL" sz="1200" dirty="0"/>
          </a:p>
        </p:txBody>
      </p:sp>
      <p:pic>
        <p:nvPicPr>
          <p:cNvPr id="8" name="Imagen 7" descr="Logotipo&#10;&#10;El contenido generado por IA puede ser incorrecto.">
            <a:extLst>
              <a:ext uri="{FF2B5EF4-FFF2-40B4-BE49-F238E27FC236}">
                <a16:creationId xmlns:a16="http://schemas.microsoft.com/office/drawing/2014/main" id="{71FD1E8D-78B6-368E-BA78-49F620DA701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3146" y="694787"/>
            <a:ext cx="1383683" cy="710032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BE11EBF5-C519-74BC-2A5C-8C912B59369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79" t="17083" r="17517" b="13889"/>
          <a:stretch/>
        </p:blipFill>
        <p:spPr>
          <a:xfrm>
            <a:off x="477413" y="5862283"/>
            <a:ext cx="3165784" cy="2513621"/>
          </a:xfrm>
          <a:prstGeom prst="rect">
            <a:avLst/>
          </a:prstGeom>
        </p:spPr>
      </p:pic>
      <p:pic>
        <p:nvPicPr>
          <p:cNvPr id="7" name="Imagen 6" descr="Imagen que contiene tarjeta de presentación&#10;&#10;El contenido generado por IA puede ser incorrecto.">
            <a:extLst>
              <a:ext uri="{FF2B5EF4-FFF2-40B4-BE49-F238E27FC236}">
                <a16:creationId xmlns:a16="http://schemas.microsoft.com/office/drawing/2014/main" id="{1BDABFE7-30B5-41DB-AAFA-82ED6958280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79" t="16806" r="20312" b="17361"/>
          <a:stretch/>
        </p:blipFill>
        <p:spPr>
          <a:xfrm>
            <a:off x="477413" y="3138107"/>
            <a:ext cx="3165784" cy="2596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49619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</TotalTime>
  <Words>29</Words>
  <Application>Microsoft Office PowerPoint</Application>
  <PresentationFormat>Carta (216 x 279 mm)</PresentationFormat>
  <Paragraphs>9</Paragraphs>
  <Slides>1</Slides>
  <Notes>1</Notes>
  <HiddenSlides>0</HiddenSlides>
  <MMClips>0</MMClips>
  <ScaleCrop>false</ScaleCrop>
  <HeadingPairs>
    <vt:vector size="8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7" baseType="lpstr">
      <vt:lpstr>ACHS Nueva Sans Light</vt:lpstr>
      <vt:lpstr>Aptos</vt:lpstr>
      <vt:lpstr>Aptos Display</vt:lpstr>
      <vt:lpstr>Arial</vt:lpstr>
      <vt:lpstr>Tema de Office</vt:lpstr>
      <vt:lpstr>Diapositiva de think-cell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Toro Sanhueza, Aldina Patricia</dc:creator>
  <cp:lastModifiedBy>Toro Sanhueza, Aldina Patricia</cp:lastModifiedBy>
  <cp:revision>2</cp:revision>
  <dcterms:created xsi:type="dcterms:W3CDTF">2025-05-22T13:28:08Z</dcterms:created>
  <dcterms:modified xsi:type="dcterms:W3CDTF">2025-05-22T14:18:22Z</dcterms:modified>
</cp:coreProperties>
</file>