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8.xml" ContentType="application/vnd.openxmlformats-officedocument.presentationml.tags+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p:sldMasterIdLst>
    <p:sldMasterId id="2147483719" r:id="rId4"/>
  </p:sldMasterIdLst>
  <p:notesMasterIdLst>
    <p:notesMasterId r:id="rId14"/>
  </p:notesMasterIdLst>
  <p:handoutMasterIdLst>
    <p:handoutMasterId r:id="rId15"/>
  </p:handoutMasterIdLst>
  <p:sldIdLst>
    <p:sldId id="328" r:id="rId5"/>
    <p:sldId id="2145705459" r:id="rId6"/>
    <p:sldId id="1309" r:id="rId7"/>
    <p:sldId id="2145705484" r:id="rId8"/>
    <p:sldId id="2145705485" r:id="rId9"/>
    <p:sldId id="2145705480" r:id="rId10"/>
    <p:sldId id="2145705478" r:id="rId11"/>
    <p:sldId id="2145705481" r:id="rId12"/>
    <p:sldId id="2145705486" r:id="rId13"/>
  </p:sldIdLst>
  <p:sldSz cx="12192000" cy="6858000"/>
  <p:notesSz cx="6858000" cy="9144000"/>
  <p:custDataLst>
    <p:tags r:id="rId16"/>
  </p:custDataLst>
  <p:defaultTextStyle>
    <a:defPPr marL="0" marR="0" indent="0" algn="l" defTabSz="457200"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1pPr>
    <a:lvl2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2pPr>
    <a:lvl3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3pPr>
    <a:lvl4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4pPr>
    <a:lvl5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5pPr>
    <a:lvl6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6pPr>
    <a:lvl7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7pPr>
    <a:lvl8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8pPr>
    <a:lvl9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rancisco López" initials="FL" lastIdx="1" clrIdx="0">
    <p:extLst>
      <p:ext uri="{19B8F6BF-5375-455C-9EA6-DF929625EA0E}">
        <p15:presenceInfo xmlns:p15="http://schemas.microsoft.com/office/powerpoint/2012/main" userId="c583e4eeb9a72cae" providerId="Windows Live"/>
      </p:ext>
    </p:extLst>
  </p:cmAuthor>
  <p:cmAuthor id="2" name="Labus Seric, Aneta" initials="LSA" lastIdx="13" clrIdx="1">
    <p:extLst>
      <p:ext uri="{19B8F6BF-5375-455C-9EA6-DF929625EA0E}">
        <p15:presenceInfo xmlns:p15="http://schemas.microsoft.com/office/powerpoint/2012/main" userId="S::alabuss@achs.cl::3e6a394c-38a0-4673-baac-c345465d03a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EFF45"/>
    <a:srgbClr val="13C045"/>
    <a:srgbClr val="006D36"/>
    <a:srgbClr val="EAEADE"/>
    <a:srgbClr val="004C14"/>
    <a:srgbClr val="3C887C"/>
    <a:srgbClr val="106737"/>
    <a:srgbClr val="00837F"/>
    <a:srgbClr val="B3DDD7"/>
    <a:srgbClr val="32716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BB6788A-71BD-467C-8425-497D3BEA2E79}" v="5" dt="2024-06-11T15:23:37.687"/>
    <p1510:client id="{CFF522FC-A899-47AD-85C1-A4E27BE47F90}" v="72" dt="2024-06-11T15:18:03.077"/>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381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Row>
  </a:tblStyle>
  <a:tblStyle styleId="{C7B018BB-80A7-4F77-B60F-C8B233D01FF8}" styleName="">
    <a:tblBg/>
    <a:wholeTbl>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wholeTbl>
    <a:band2H>
      <a:tcTxStyle/>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25400" cap="flat">
              <a:solidFill>
                <a:srgbClr val="000000"/>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firstCol>
    <a:lastRow>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lastRow>
    <a:firstRow>
      <a:tcTxStyle b="on"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solidFill>
            <a:schemeClr val="accent1">
              <a:lumOff val="16847"/>
            </a:schemeClr>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838383"/>
              </a:solidFill>
              <a:prstDash val="solid"/>
              <a:miter lim="400000"/>
            </a:ln>
          </a:left>
          <a:right>
            <a:ln w="12700" cap="flat">
              <a:solidFill>
                <a:srgbClr val="838383"/>
              </a:solidFill>
              <a:prstDash val="solid"/>
              <a:miter lim="400000"/>
            </a:ln>
          </a:right>
          <a:top>
            <a:ln w="12700" cap="flat">
              <a:solidFill>
                <a:srgbClr val="838383"/>
              </a:solidFill>
              <a:prstDash val="solid"/>
              <a:miter lim="400000"/>
            </a:ln>
          </a:top>
          <a:bottom>
            <a:ln w="12700" cap="flat">
              <a:solidFill>
                <a:srgbClr val="838383"/>
              </a:solidFill>
              <a:prstDash val="solid"/>
              <a:miter lim="400000"/>
            </a:ln>
          </a:bottom>
          <a:insideH>
            <a:ln w="12700" cap="flat">
              <a:solidFill>
                <a:srgbClr val="838383"/>
              </a:solidFill>
              <a:prstDash val="solid"/>
              <a:miter lim="400000"/>
            </a:ln>
          </a:insideH>
          <a:insideV>
            <a:ln w="12700" cap="flat">
              <a:solidFill>
                <a:srgbClr val="838383"/>
              </a:solidFill>
              <a:prstDash val="solid"/>
              <a:miter lim="400000"/>
            </a:ln>
          </a:insideV>
        </a:tcBdr>
        <a:fill>
          <a:noFill/>
        </a:fill>
      </a:tcStyle>
    </a:wholeTbl>
    <a:band2H>
      <a:tcTxStyle/>
      <a:tcStyle>
        <a:tcBdr/>
        <a:fill>
          <a:solidFill>
            <a:srgbClr val="EDEEEE"/>
          </a:solidFill>
        </a:fill>
      </a:tcStyle>
    </a:band2H>
    <a:firstCol>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808080"/>
              </a:solidFill>
              <a:prstDash val="solid"/>
              <a:miter lim="400000"/>
            </a:ln>
          </a:right>
          <a:top>
            <a:ln w="12700" cap="flat">
              <a:solidFill>
                <a:srgbClr val="808080"/>
              </a:solidFill>
              <a:prstDash val="solid"/>
              <a:miter lim="400000"/>
            </a:ln>
          </a:top>
          <a:bottom>
            <a:ln w="12700" cap="flat">
              <a:solidFill>
                <a:srgbClr val="808080"/>
              </a:solidFill>
              <a:prstDash val="solid"/>
              <a:miter lim="400000"/>
            </a:ln>
          </a:bottom>
          <a:insideH>
            <a:ln w="12700" cap="flat">
              <a:solidFill>
                <a:srgbClr val="808080"/>
              </a:solidFill>
              <a:prstDash val="solid"/>
              <a:miter lim="400000"/>
            </a:ln>
          </a:insideH>
          <a:insideV>
            <a:ln w="12700" cap="flat">
              <a:solidFill>
                <a:srgbClr val="808080"/>
              </a:solidFill>
              <a:prstDash val="solid"/>
              <a:miter lim="400000"/>
            </a:ln>
          </a:insideV>
        </a:tcBdr>
        <a:fill>
          <a:solidFill>
            <a:srgbClr val="88FA4F"/>
          </a:solidFill>
        </a:fill>
      </a:tcStyle>
    </a:firstCol>
    <a:lastRow>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chemeClr val="accent3"/>
              </a:solidFill>
              <a:prstDash val="solid"/>
              <a:miter lim="400000"/>
            </a:ln>
          </a:top>
          <a:bottom>
            <a:ln w="12700" cap="flat">
              <a:solidFill>
                <a:srgbClr val="4D4D4D"/>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4D4D4D"/>
              </a:solidFill>
              <a:prstDash val="solid"/>
              <a:miter lim="400000"/>
            </a:ln>
          </a:right>
          <a:top>
            <a:ln w="12700" cap="flat">
              <a:solidFill>
                <a:srgbClr val="4D4D4D"/>
              </a:solidFill>
              <a:prstDash val="solid"/>
              <a:miter lim="400000"/>
            </a:ln>
          </a:top>
          <a:bottom>
            <a:ln w="12700" cap="flat">
              <a:solidFill>
                <a:srgbClr val="4D4D4D"/>
              </a:solidFill>
              <a:prstDash val="solid"/>
              <a:miter lim="400000"/>
            </a:ln>
          </a:bottom>
          <a:insideH>
            <a:ln w="12700" cap="flat">
              <a:solidFill>
                <a:srgbClr val="4D4D4D"/>
              </a:solidFill>
              <a:prstDash val="solid"/>
              <a:miter lim="400000"/>
            </a:ln>
          </a:insideH>
          <a:insideV>
            <a:ln w="12700" cap="flat">
              <a:solidFill>
                <a:srgbClr val="4D4D4D"/>
              </a:solidFill>
              <a:prstDash val="solid"/>
              <a:miter lim="400000"/>
            </a:ln>
          </a:insideV>
        </a:tcBdr>
        <a:fill>
          <a:solidFill>
            <a:srgbClr val="60D937"/>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wholeTbl>
    <a:band2H>
      <a:tcTxStyle/>
      <a:tcStyle>
        <a:tcBdr/>
        <a:fill>
          <a:solidFill>
            <a:schemeClr val="accent4">
              <a:hueOff val="348544"/>
              <a:lumOff val="7139"/>
            </a:schemeClr>
          </a:solidFill>
        </a:fill>
      </a:tcStyle>
    </a:band2H>
    <a:firstCol>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8BB00"/>
          </a:solidFill>
        </a:fill>
      </a:tcStyle>
    </a:firstCol>
    <a:la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38100" cap="flat">
              <a:solidFill>
                <a:srgbClr val="F8BA00"/>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lastRow>
    <a:fir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F940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464646"/>
              </a:solidFill>
              <a:prstDash val="solid"/>
              <a:miter lim="400000"/>
            </a:ln>
          </a:left>
          <a:right>
            <a:ln w="12700" cap="flat">
              <a:solidFill>
                <a:srgbClr val="464646"/>
              </a:solidFill>
              <a:prstDash val="solid"/>
              <a:miter lim="400000"/>
            </a:ln>
          </a:right>
          <a:top>
            <a:ln w="12700" cap="flat">
              <a:solidFill>
                <a:srgbClr val="464646"/>
              </a:solidFill>
              <a:prstDash val="solid"/>
              <a:miter lim="400000"/>
            </a:ln>
          </a:top>
          <a:bottom>
            <a:ln w="12700" cap="flat">
              <a:solidFill>
                <a:srgbClr val="464646"/>
              </a:solidFill>
              <a:prstDash val="solid"/>
              <a:miter lim="400000"/>
            </a:ln>
          </a:bottom>
          <a:insideH>
            <a:ln w="12700" cap="flat">
              <a:solidFill>
                <a:srgbClr val="464646"/>
              </a:solidFill>
              <a:prstDash val="solid"/>
              <a:miter lim="400000"/>
            </a:ln>
          </a:insideH>
          <a:insideV>
            <a:ln w="12700" cap="flat">
              <a:solidFill>
                <a:srgbClr val="464646"/>
              </a:solidFill>
              <a:prstDash val="solid"/>
              <a:miter lim="400000"/>
            </a:ln>
          </a:insideV>
        </a:tcBdr>
        <a:fill>
          <a:noFill/>
        </a:fill>
      </a:tcStyle>
    </a:wholeTbl>
    <a:band2H>
      <a:tcTxStyle/>
      <a:tcStyle>
        <a:tcBdr/>
        <a:fill>
          <a:solidFill>
            <a:srgbClr val="D4D5D5"/>
          </a:solidFill>
        </a:fill>
      </a:tcStyle>
    </a:band2H>
    <a:firstCol>
      <a:tcTxStyle b="on" i="off">
        <a:fontRef idx="minor">
          <a:srgbClr val="FFFFFF"/>
        </a:fontRef>
        <a:srgbClr val="FFFFFF"/>
      </a:tcTxStyle>
      <a:tcStyle>
        <a:tcBdr>
          <a:left>
            <a:ln w="12700" cap="flat">
              <a:solidFill>
                <a:srgbClr val="5E5E5E"/>
              </a:solidFill>
              <a:prstDash val="solid"/>
              <a:miter lim="400000"/>
            </a:ln>
          </a:left>
          <a:right>
            <a:ln w="12700" cap="flat">
              <a:solidFill>
                <a:srgbClr val="A6AAA9"/>
              </a:solidFill>
              <a:prstDash val="solid"/>
              <a:miter lim="400000"/>
            </a:ln>
          </a:right>
          <a:top>
            <a:ln w="12700" cap="flat">
              <a:solidFill>
                <a:srgbClr val="C3C3C3"/>
              </a:solidFill>
              <a:prstDash val="solid"/>
              <a:miter lim="400000"/>
            </a:ln>
          </a:top>
          <a:bottom>
            <a:ln w="12700" cap="flat">
              <a:solidFill>
                <a:srgbClr val="C3C3C3"/>
              </a:solidFill>
              <a:prstDash val="solid"/>
              <a:miter lim="400000"/>
            </a:ln>
          </a:bottom>
          <a:insideH>
            <a:ln w="12700" cap="flat">
              <a:solidFill>
                <a:srgbClr val="C3C3C3"/>
              </a:solidFill>
              <a:prstDash val="solid"/>
              <a:miter lim="400000"/>
            </a:ln>
          </a:insideH>
          <a:insideV>
            <a:ln w="12700" cap="flat">
              <a:solidFill>
                <a:srgbClr val="C3C3C3"/>
              </a:solidFill>
              <a:prstDash val="solid"/>
              <a:miter lim="400000"/>
            </a:ln>
          </a:insideV>
        </a:tcBdr>
        <a:fill>
          <a:solidFill>
            <a:srgbClr val="CB2A7B"/>
          </a:solidFill>
        </a:fill>
      </a:tcStyle>
    </a:firstCol>
    <a:lastRow>
      <a:tcTxStyle b="on" i="off">
        <a:fontRef idx="minor">
          <a:srgbClr val="000000"/>
        </a:fontRef>
        <a:srgbClr val="000000"/>
      </a:tcTxStyle>
      <a:tcStyle>
        <a:tcBdr>
          <a:left>
            <a:ln w="12700" cap="flat">
              <a:solidFill>
                <a:srgbClr val="5E5E5E"/>
              </a:solidFill>
              <a:prstDash val="solid"/>
              <a:miter lim="400000"/>
            </a:ln>
          </a:left>
          <a:right>
            <a:ln w="12700" cap="flat">
              <a:solidFill>
                <a:srgbClr val="5E5E5E"/>
              </a:solidFill>
              <a:prstDash val="solid"/>
              <a:miter lim="400000"/>
            </a:ln>
          </a:right>
          <a:top>
            <a:ln w="38100" cap="flat">
              <a:solidFill>
                <a:srgbClr val="CB297B"/>
              </a:solidFill>
              <a:prstDash val="solid"/>
              <a:miter lim="400000"/>
            </a:ln>
          </a:top>
          <a:bottom>
            <a:ln w="12700" cap="flat">
              <a:solidFill>
                <a:srgbClr val="5E5E5E"/>
              </a:solidFill>
              <a:prstDash val="solid"/>
              <a:miter lim="400000"/>
            </a:ln>
          </a:bottom>
          <a:insideH>
            <a:ln w="12700" cap="flat">
              <a:solidFill>
                <a:srgbClr val="5E5E5E"/>
              </a:solidFill>
              <a:prstDash val="solid"/>
              <a:miter lim="400000"/>
            </a:ln>
          </a:insideH>
          <a:insideV>
            <a:ln w="12700" cap="flat">
              <a:solidFill>
                <a:srgbClr val="5E5E5E"/>
              </a:solidFill>
              <a:prstDash val="solid"/>
              <a:miter lim="400000"/>
            </a:ln>
          </a:insideV>
        </a:tcBdr>
        <a:fill>
          <a:solidFill>
            <a:srgbClr val="FFFFFF"/>
          </a:solidFill>
        </a:fill>
      </a:tcStyle>
    </a:lastRow>
    <a:firstRow>
      <a:tcTxStyle b="on" i="off">
        <a:fontRef idx="minor">
          <a:srgbClr val="FFFFFF"/>
        </a:fontRef>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5E5E5E"/>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991A5F"/>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wholeTbl>
    <a:band2H>
      <a:tcTxStyle/>
      <a:tcStyle>
        <a:tcBdr/>
        <a:fill>
          <a:solidFill>
            <a:srgbClr val="EDEEEE"/>
          </a:solidFill>
        </a:fill>
      </a:tcStyle>
    </a:band2H>
    <a:firstCol>
      <a:tcTxStyle b="on" i="off">
        <a:fontRef idx="minor">
          <a:srgbClr val="000000"/>
        </a:fontRef>
        <a:srgbClr val="000000"/>
      </a:tcTxStyle>
      <a:tcStyle>
        <a:tcBdr>
          <a:left>
            <a:ln w="12700" cap="flat">
              <a:solidFill>
                <a:srgbClr val="6C6C6C"/>
              </a:solidFill>
              <a:prstDash val="solid"/>
              <a:miter lim="400000"/>
            </a:ln>
          </a:left>
          <a:right>
            <a:ln w="254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25400" cap="flat">
              <a:solidFill>
                <a:srgbClr val="000000"/>
              </a:solidFill>
              <a:prstDash val="solid"/>
              <a:miter lim="400000"/>
            </a:ln>
          </a:top>
          <a:bottom>
            <a:ln w="12700" cap="flat">
              <a:solidFill>
                <a:srgbClr val="6C6C6C"/>
              </a:solidFill>
              <a:prstDash val="solid"/>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6C6C6C"/>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D6DCE0"/>
          </a:solidFill>
        </a:fill>
      </a:tcStyle>
    </a:firstRow>
  </a:tblStyle>
  <a:tblStyle styleId="{5940675A-B579-460E-94D1-54222C63F5DA}" styleName="Sin estilo, cuadrícula de la tab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Sin estilo ni cuadrícula">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BC89EF96-8CEA-46FF-86C4-4CE0E7609802}" styleName="Estilo claro 3 - Acento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tags" Target="tags/tag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23"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onzález Pérez, Héctor Ignacio" userId="S::grmhgp@achs.cl::5fd72f2c-9c98-4dc7-93e3-de0c69fffd5f" providerId="AD" clId="Web-{5BB6788A-71BD-467C-8425-497D3BEA2E79}"/>
    <pc:docChg chg="modSld">
      <pc:chgData name="González Pérez, Héctor Ignacio" userId="S::grmhgp@achs.cl::5fd72f2c-9c98-4dc7-93e3-de0c69fffd5f" providerId="AD" clId="Web-{5BB6788A-71BD-467C-8425-497D3BEA2E79}" dt="2024-06-11T15:23:37.281" v="1" actId="20577"/>
      <pc:docMkLst>
        <pc:docMk/>
      </pc:docMkLst>
      <pc:sldChg chg="modSp">
        <pc:chgData name="González Pérez, Héctor Ignacio" userId="S::grmhgp@achs.cl::5fd72f2c-9c98-4dc7-93e3-de0c69fffd5f" providerId="AD" clId="Web-{5BB6788A-71BD-467C-8425-497D3BEA2E79}" dt="2024-06-11T15:23:37.281" v="1" actId="20577"/>
        <pc:sldMkLst>
          <pc:docMk/>
          <pc:sldMk cId="649994284" sldId="2145705485"/>
        </pc:sldMkLst>
        <pc:spChg chg="mod">
          <ac:chgData name="González Pérez, Héctor Ignacio" userId="S::grmhgp@achs.cl::5fd72f2c-9c98-4dc7-93e3-de0c69fffd5f" providerId="AD" clId="Web-{5BB6788A-71BD-467C-8425-497D3BEA2E79}" dt="2024-06-11T15:23:37.281" v="1" actId="20577"/>
          <ac:spMkLst>
            <pc:docMk/>
            <pc:sldMk cId="649994284" sldId="2145705485"/>
            <ac:spMk id="22" creationId="{3CC00F5D-5FE6-DA1C-29BA-656A116F4AFB}"/>
          </ac:spMkLst>
        </pc:spChg>
      </pc:sldChg>
    </pc:docChg>
  </pc:docChgLst>
  <pc:docChgLst>
    <pc:chgData name="González Pérez, Héctor Ignacio" userId="S::grmhgp@achs.cl::5fd72f2c-9c98-4dc7-93e3-de0c69fffd5f" providerId="AD" clId="Web-{CFF522FC-A899-47AD-85C1-A4E27BE47F90}"/>
    <pc:docChg chg="modSld">
      <pc:chgData name="González Pérez, Héctor Ignacio" userId="S::grmhgp@achs.cl::5fd72f2c-9c98-4dc7-93e3-de0c69fffd5f" providerId="AD" clId="Web-{CFF522FC-A899-47AD-85C1-A4E27BE47F90}" dt="2024-06-11T15:18:03.077" v="35" actId="20577"/>
      <pc:docMkLst>
        <pc:docMk/>
      </pc:docMkLst>
      <pc:sldChg chg="modSp">
        <pc:chgData name="González Pérez, Héctor Ignacio" userId="S::grmhgp@achs.cl::5fd72f2c-9c98-4dc7-93e3-de0c69fffd5f" providerId="AD" clId="Web-{CFF522FC-A899-47AD-85C1-A4E27BE47F90}" dt="2024-06-11T15:18:03.077" v="35" actId="20577"/>
        <pc:sldMkLst>
          <pc:docMk/>
          <pc:sldMk cId="649994284" sldId="2145705485"/>
        </pc:sldMkLst>
        <pc:spChg chg="mod">
          <ac:chgData name="González Pérez, Héctor Ignacio" userId="S::grmhgp@achs.cl::5fd72f2c-9c98-4dc7-93e3-de0c69fffd5f" providerId="AD" clId="Web-{CFF522FC-A899-47AD-85C1-A4E27BE47F90}" dt="2024-06-11T15:18:03.077" v="35" actId="20577"/>
          <ac:spMkLst>
            <pc:docMk/>
            <pc:sldMk cId="649994284" sldId="2145705485"/>
            <ac:spMk id="22" creationId="{3CC00F5D-5FE6-DA1C-29BA-656A116F4AFB}"/>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a:extLst>
              <a:ext uri="{FF2B5EF4-FFF2-40B4-BE49-F238E27FC236}">
                <a16:creationId xmlns:a16="http://schemas.microsoft.com/office/drawing/2014/main" id="{B9188E16-A5FE-A144-97F6-5D99CCB6C3C2}"/>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L"/>
          </a:p>
        </p:txBody>
      </p:sp>
      <p:sp>
        <p:nvSpPr>
          <p:cNvPr id="3" name="Marcador de fecha 2">
            <a:extLst>
              <a:ext uri="{FF2B5EF4-FFF2-40B4-BE49-F238E27FC236}">
                <a16:creationId xmlns:a16="http://schemas.microsoft.com/office/drawing/2014/main" id="{795B1F7A-4E48-CD4F-94BA-B2FCC45F7BE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69CEFCD-101D-B344-A216-EEBAD2A9FEC9}" type="datetimeFigureOut">
              <a:rPr lang="es-CL" smtClean="0"/>
              <a:t>11-06-2024</a:t>
            </a:fld>
            <a:endParaRPr lang="es-CL"/>
          </a:p>
        </p:txBody>
      </p:sp>
      <p:sp>
        <p:nvSpPr>
          <p:cNvPr id="4" name="Marcador de pie de página 3">
            <a:extLst>
              <a:ext uri="{FF2B5EF4-FFF2-40B4-BE49-F238E27FC236}">
                <a16:creationId xmlns:a16="http://schemas.microsoft.com/office/drawing/2014/main" id="{47EA905C-21BA-E14A-AA0A-091761D2F16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s-CL"/>
          </a:p>
        </p:txBody>
      </p:sp>
      <p:sp>
        <p:nvSpPr>
          <p:cNvPr id="5" name="Marcador de número de diapositiva 4">
            <a:extLst>
              <a:ext uri="{FF2B5EF4-FFF2-40B4-BE49-F238E27FC236}">
                <a16:creationId xmlns:a16="http://schemas.microsoft.com/office/drawing/2014/main" id="{1E4F9FCA-A903-9A42-9C83-FDEC2A53390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680C8CA-6B66-244E-B272-B10E2DDA1CC0}" type="slidenum">
              <a:rPr lang="es-CL" smtClean="0"/>
              <a:t>‹#›</a:t>
            </a:fld>
            <a:endParaRPr lang="es-CL"/>
          </a:p>
        </p:txBody>
      </p:sp>
    </p:spTree>
    <p:extLst>
      <p:ext uri="{BB962C8B-B14F-4D97-AF65-F5344CB8AC3E}">
        <p14:creationId xmlns:p14="http://schemas.microsoft.com/office/powerpoint/2010/main" val="246797584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5" name="Shape 45"/>
          <p:cNvSpPr>
            <a:spLocks noGrp="1" noRot="1" noChangeAspect="1"/>
          </p:cNvSpPr>
          <p:nvPr>
            <p:ph type="sldImg"/>
          </p:nvPr>
        </p:nvSpPr>
        <p:spPr>
          <a:xfrm>
            <a:off x="381000" y="685800"/>
            <a:ext cx="6096000" cy="3429000"/>
          </a:xfrm>
          <a:prstGeom prst="rect">
            <a:avLst/>
          </a:prstGeom>
        </p:spPr>
        <p:txBody>
          <a:bodyPr/>
          <a:lstStyle/>
          <a:p>
            <a:endParaRPr/>
          </a:p>
        </p:txBody>
      </p:sp>
      <p:sp>
        <p:nvSpPr>
          <p:cNvPr id="46" name="Shape 46"/>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35115898"/>
      </p:ext>
    </p:extLst>
  </p:cSld>
  <p:clrMap bg1="lt1" tx1="dk1" bg2="lt2" tx2="dk2" accent1="accent1" accent2="accent2" accent3="accent3" accent4="accent4" accent5="accent5" accent6="accent6" hlink="hlink" folHlink="folHlink"/>
  <p:notesStyle>
    <a:lvl1pPr defTabSz="228600" latinLnBrk="0">
      <a:lnSpc>
        <a:spcPct val="117999"/>
      </a:lnSpc>
      <a:defRPr sz="1100" b="0" i="0">
        <a:latin typeface="Arial" panose="020B0604020202020204" pitchFamily="34" charset="0"/>
        <a:ea typeface="+mn-ea"/>
        <a:cs typeface="Arial" panose="020B0604020202020204" pitchFamily="34" charset="0"/>
        <a:sym typeface="Helvetica Neue"/>
      </a:defRPr>
    </a:lvl1pPr>
    <a:lvl2pPr indent="114300" defTabSz="228600" latinLnBrk="0">
      <a:lnSpc>
        <a:spcPct val="117999"/>
      </a:lnSpc>
      <a:defRPr sz="1100">
        <a:latin typeface="+mn-lt"/>
        <a:ea typeface="+mn-ea"/>
        <a:cs typeface="+mn-cs"/>
        <a:sym typeface="Helvetica Neue"/>
      </a:defRPr>
    </a:lvl2pPr>
    <a:lvl3pPr indent="228600" defTabSz="228600" latinLnBrk="0">
      <a:lnSpc>
        <a:spcPct val="117999"/>
      </a:lnSpc>
      <a:defRPr sz="1100">
        <a:latin typeface="+mn-lt"/>
        <a:ea typeface="+mn-ea"/>
        <a:cs typeface="+mn-cs"/>
        <a:sym typeface="Helvetica Neue"/>
      </a:defRPr>
    </a:lvl3pPr>
    <a:lvl4pPr indent="342900" defTabSz="228600" latinLnBrk="0">
      <a:lnSpc>
        <a:spcPct val="117999"/>
      </a:lnSpc>
      <a:defRPr sz="1100">
        <a:latin typeface="+mn-lt"/>
        <a:ea typeface="+mn-ea"/>
        <a:cs typeface="+mn-cs"/>
        <a:sym typeface="Helvetica Neue"/>
      </a:defRPr>
    </a:lvl4pPr>
    <a:lvl5pPr indent="457200" defTabSz="228600" latinLnBrk="0">
      <a:lnSpc>
        <a:spcPct val="117999"/>
      </a:lnSpc>
      <a:defRPr sz="1100">
        <a:latin typeface="+mn-lt"/>
        <a:ea typeface="+mn-ea"/>
        <a:cs typeface="+mn-cs"/>
        <a:sym typeface="Helvetica Neue"/>
      </a:defRPr>
    </a:lvl5pPr>
    <a:lvl6pPr indent="571500" defTabSz="228600" latinLnBrk="0">
      <a:lnSpc>
        <a:spcPct val="117999"/>
      </a:lnSpc>
      <a:defRPr sz="1100">
        <a:latin typeface="+mn-lt"/>
        <a:ea typeface="+mn-ea"/>
        <a:cs typeface="+mn-cs"/>
        <a:sym typeface="Helvetica Neue"/>
      </a:defRPr>
    </a:lvl6pPr>
    <a:lvl7pPr indent="685800" defTabSz="228600" latinLnBrk="0">
      <a:lnSpc>
        <a:spcPct val="117999"/>
      </a:lnSpc>
      <a:defRPr sz="1100">
        <a:latin typeface="+mn-lt"/>
        <a:ea typeface="+mn-ea"/>
        <a:cs typeface="+mn-cs"/>
        <a:sym typeface="Helvetica Neue"/>
      </a:defRPr>
    </a:lvl7pPr>
    <a:lvl8pPr indent="800100" defTabSz="228600" latinLnBrk="0">
      <a:lnSpc>
        <a:spcPct val="117999"/>
      </a:lnSpc>
      <a:defRPr sz="1100">
        <a:latin typeface="+mn-lt"/>
        <a:ea typeface="+mn-ea"/>
        <a:cs typeface="+mn-cs"/>
        <a:sym typeface="Helvetica Neue"/>
      </a:defRPr>
    </a:lvl8pPr>
    <a:lvl9pPr indent="914400" defTabSz="228600" latinLnBrk="0">
      <a:lnSpc>
        <a:spcPct val="117999"/>
      </a:lnSpc>
      <a:defRPr sz="1100">
        <a:latin typeface="+mn-lt"/>
        <a:ea typeface="+mn-ea"/>
        <a:cs typeface="+mn-cs"/>
        <a:sym typeface="Helvetica Neue"/>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coverr.co/"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r>
              <a:rPr lang="es-CL"/>
              <a:t>Videos gratuitos en </a:t>
            </a:r>
            <a:r>
              <a:rPr lang="es-CL">
                <a:hlinkClick r:id="rId3"/>
              </a:rPr>
              <a:t>https://coverr.co/</a:t>
            </a:r>
            <a:endParaRPr lang="es-CL"/>
          </a:p>
        </p:txBody>
      </p:sp>
      <p:sp>
        <p:nvSpPr>
          <p:cNvPr id="4" name="Marcador de número de diapositiva 3"/>
          <p:cNvSpPr>
            <a:spLocks noGrp="1"/>
          </p:cNvSpPr>
          <p:nvPr>
            <p:ph type="sldNum" sz="quarter" idx="5"/>
          </p:nvPr>
        </p:nvSpPr>
        <p:spPr/>
        <p:txBody>
          <a:bodyPr/>
          <a:lstStyle/>
          <a:p>
            <a:pPr marL="0" marR="0" lvl="0" indent="0" algn="l" defTabSz="1219169" rtl="0" eaLnBrk="1" fontAlgn="auto" latinLnBrk="0" hangingPunct="0">
              <a:lnSpc>
                <a:spcPct val="90000"/>
              </a:lnSpc>
              <a:spcBef>
                <a:spcPts val="2250"/>
              </a:spcBef>
              <a:spcAft>
                <a:spcPts val="0"/>
              </a:spcAft>
              <a:buClrTx/>
              <a:buSzTx/>
              <a:buFontTx/>
              <a:buNone/>
              <a:tabLst/>
              <a:defRPr/>
            </a:pPr>
            <a:fld id="{DD959B7A-464B-A447-A201-4A8A06B1180C}" type="slidenum">
              <a:rPr kumimoji="0" lang="es-CL" sz="2400" b="0" i="0" u="none" strike="noStrike" kern="0" cap="none" spc="0" normalizeH="0" baseline="0" noProof="0" smtClean="0">
                <a:ln>
                  <a:noFill/>
                </a:ln>
                <a:solidFill>
                  <a:srgbClr val="000000"/>
                </a:solidFill>
                <a:effectLst/>
                <a:uLnTx/>
                <a:uFillTx/>
                <a:latin typeface="Arial" panose="020B0604020202020204" pitchFamily="34" charset="0"/>
                <a:cs typeface="Arial" panose="020B0604020202020204" pitchFamily="34" charset="0"/>
                <a:sym typeface="Helvetica Neue"/>
              </a:rPr>
              <a:pPr marL="0" marR="0" lvl="0" indent="0" algn="l" defTabSz="1219169" rtl="0" eaLnBrk="1" fontAlgn="auto" latinLnBrk="0" hangingPunct="0">
                <a:lnSpc>
                  <a:spcPct val="90000"/>
                </a:lnSpc>
                <a:spcBef>
                  <a:spcPts val="2250"/>
                </a:spcBef>
                <a:spcAft>
                  <a:spcPts val="0"/>
                </a:spcAft>
                <a:buClrTx/>
                <a:buSzTx/>
                <a:buFontTx/>
                <a:buNone/>
                <a:tabLst/>
                <a:defRPr/>
              </a:pPr>
              <a:t>1</a:t>
            </a:fld>
            <a:endParaRPr kumimoji="0" lang="es-CL" sz="2400" b="0"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Helvetica Neue"/>
            </a:endParaRPr>
          </a:p>
        </p:txBody>
      </p:sp>
    </p:spTree>
    <p:extLst>
      <p:ext uri="{BB962C8B-B14F-4D97-AF65-F5344CB8AC3E}">
        <p14:creationId xmlns:p14="http://schemas.microsoft.com/office/powerpoint/2010/main" val="36085123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3.xml"/><Relationship Id="rId4" Type="http://schemas.openxmlformats.org/officeDocument/2006/relationships/image" Target="../media/image2.emf"/></Relationships>
</file>

<file path=ppt/slideLayouts/_rels/slideLayout5.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Master" Target="../slideMasters/slideMaster1.xml"/><Relationship Id="rId1" Type="http://schemas.openxmlformats.org/officeDocument/2006/relationships/tags" Target="../tags/tag4.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6.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image" Target="../media/image6.png"/><Relationship Id="rId5" Type="http://schemas.openxmlformats.org/officeDocument/2006/relationships/image" Target="../media/image5.emf"/><Relationship Id="rId4" Type="http://schemas.openxmlformats.org/officeDocument/2006/relationships/oleObject" Target="../embeddings/oleObject4.bin"/></Relationships>
</file>

<file path=ppt/slideLayouts/_rels/slideLayout7.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Master" Target="../slideMasters/slideMaster1.xml"/><Relationship Id="rId1" Type="http://schemas.openxmlformats.org/officeDocument/2006/relationships/tags" Target="../tags/tag7.xml"/><Relationship Id="rId4" Type="http://schemas.openxmlformats.org/officeDocument/2006/relationships/image" Target="../media/image7.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Verde Portadilla capitulo c titulo y logo">
    <p:bg>
      <p:bgPr>
        <a:solidFill>
          <a:srgbClr val="13C045"/>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6147176"/>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reserve="1">
  <p:cSld name="1_Cierre_casa">
    <p:bg>
      <p:bgPr>
        <a:solidFill>
          <a:schemeClr val="tx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89324734"/>
      </p:ext>
    </p:extLst>
  </p:cSld>
  <p:clrMapOvr>
    <a:masterClrMapping/>
  </p:clrMapOvr>
  <p:transition spd="med"/>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titulo, sub titulo y logo">
    <p:spTree>
      <p:nvGrpSpPr>
        <p:cNvPr id="1" name=""/>
        <p:cNvGrpSpPr/>
        <p:nvPr/>
      </p:nvGrpSpPr>
      <p:grpSpPr>
        <a:xfrm>
          <a:off x="0" y="0"/>
          <a:ext cx="0" cy="0"/>
          <a:chOff x="0" y="0"/>
          <a:chExt cx="0" cy="0"/>
        </a:xfrm>
      </p:grpSpPr>
      <p:sp>
        <p:nvSpPr>
          <p:cNvPr id="7" name="Marcador de número de diapositiva 1">
            <a:extLst>
              <a:ext uri="{FF2B5EF4-FFF2-40B4-BE49-F238E27FC236}">
                <a16:creationId xmlns:a16="http://schemas.microsoft.com/office/drawing/2014/main" id="{A5BC562B-8075-3C4C-A449-F53BCE586690}"/>
              </a:ext>
            </a:extLst>
          </p:cNvPr>
          <p:cNvSpPr>
            <a:spLocks noGrp="1"/>
          </p:cNvSpPr>
          <p:nvPr>
            <p:ph type="sldNum" sz="quarter" idx="12"/>
          </p:nvPr>
        </p:nvSpPr>
        <p:spPr>
          <a:xfrm>
            <a:off x="9970979" y="6463752"/>
            <a:ext cx="1844164" cy="365125"/>
          </a:xfrm>
        </p:spPr>
        <p:txBody>
          <a:bodyPr anchor="t"/>
          <a:lstStyle>
            <a:lvl1pPr>
              <a:defRPr sz="1000">
                <a:solidFill>
                  <a:schemeClr val="tx1">
                    <a:lumMod val="90000"/>
                    <a:lumOff val="10000"/>
                  </a:schemeClr>
                </a:solidFill>
              </a:defRPr>
            </a:lvl1pPr>
          </a:lstStyle>
          <a:p>
            <a:fld id="{B37290F3-BA30-9341-A10E-737EC97582C1}" type="slidenum">
              <a:rPr lang="es-CL" smtClean="0"/>
              <a:pPr/>
              <a:t>‹#›</a:t>
            </a:fld>
            <a:endParaRPr lang="es-CL"/>
          </a:p>
        </p:txBody>
      </p:sp>
    </p:spTree>
    <p:extLst>
      <p:ext uri="{BB962C8B-B14F-4D97-AF65-F5344CB8AC3E}">
        <p14:creationId xmlns:p14="http://schemas.microsoft.com/office/powerpoint/2010/main" val="1581627594"/>
      </p:ext>
    </p:extLst>
  </p:cSld>
  <p:clrMapOvr>
    <a:masterClrMapping/>
  </p:clrMapOvr>
  <p:transition spd="med"/>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 portada con video">
    <p:bg>
      <p:bgPr>
        <a:solidFill>
          <a:srgbClr val="FFFFFF"/>
        </a:solidFill>
        <a:effectLst/>
      </p:bgPr>
    </p:bg>
    <p:spTree>
      <p:nvGrpSpPr>
        <p:cNvPr id="1" name=""/>
        <p:cNvGrpSpPr/>
        <p:nvPr/>
      </p:nvGrpSpPr>
      <p:grpSpPr>
        <a:xfrm>
          <a:off x="0" y="0"/>
          <a:ext cx="0" cy="0"/>
          <a:chOff x="0" y="0"/>
          <a:chExt cx="0" cy="0"/>
        </a:xfrm>
      </p:grpSpPr>
      <p:graphicFrame>
        <p:nvGraphicFramePr>
          <p:cNvPr id="2" name="Objeto 1" hidden="1">
            <a:extLst>
              <a:ext uri="{FF2B5EF4-FFF2-40B4-BE49-F238E27FC236}">
                <a16:creationId xmlns:a16="http://schemas.microsoft.com/office/drawing/2014/main" id="{B0334AC3-1221-0D47-8376-248BE6D996C0}"/>
              </a:ext>
            </a:extLst>
          </p:cNvPr>
          <p:cNvGraphicFramePr>
            <a:graphicFrameLocks noChangeAspect="1"/>
          </p:cNvGraphicFramePr>
          <p:nvPr userDrawn="1">
            <p:custDataLst>
              <p:tags r:id="rId1"/>
            </p:custDataLst>
            <p:extLst>
              <p:ext uri="{D42A27DB-BD31-4B8C-83A1-F6EECF244321}">
                <p14:modId xmlns:p14="http://schemas.microsoft.com/office/powerpoint/2010/main" val="4083105969"/>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Diapositiva de think-cell" r:id="rId3" imgW="7772400" imgH="10058400" progId="TCLayout.ActiveDocument.1">
                  <p:embed/>
                </p:oleObj>
              </mc:Choice>
              <mc:Fallback>
                <p:oleObj name="Diapositiva de think-cell" r:id="rId3" imgW="7772400" imgH="10058400" progId="TCLayout.ActiveDocument.1">
                  <p:embed/>
                  <p:pic>
                    <p:nvPicPr>
                      <p:cNvPr id="2" name="Objeto 1" hidden="1">
                        <a:extLst>
                          <a:ext uri="{FF2B5EF4-FFF2-40B4-BE49-F238E27FC236}">
                            <a16:creationId xmlns:a16="http://schemas.microsoft.com/office/drawing/2014/main" id="{B0334AC3-1221-0D47-8376-248BE6D996C0}"/>
                          </a:ext>
                        </a:extLst>
                      </p:cNvPr>
                      <p:cNvPicPr/>
                      <p:nvPr/>
                    </p:nvPicPr>
                    <p:blipFill>
                      <a:blip r:embed="rId4"/>
                      <a:stretch>
                        <a:fillRect/>
                      </a:stretch>
                    </p:blipFill>
                    <p:spPr>
                      <a:xfrm>
                        <a:off x="1588" y="1588"/>
                        <a:ext cx="1587" cy="1587"/>
                      </a:xfrm>
                      <a:prstGeom prst="rect">
                        <a:avLst/>
                      </a:prstGeom>
                    </p:spPr>
                  </p:pic>
                </p:oleObj>
              </mc:Fallback>
            </mc:AlternateContent>
          </a:graphicData>
        </a:graphic>
      </p:graphicFrame>
      <p:sp>
        <p:nvSpPr>
          <p:cNvPr id="3" name="Marcador de medios 2">
            <a:extLst>
              <a:ext uri="{FF2B5EF4-FFF2-40B4-BE49-F238E27FC236}">
                <a16:creationId xmlns:a16="http://schemas.microsoft.com/office/drawing/2014/main" id="{C973E70C-A82E-2D4A-9356-A6B7BEB2D9E7}"/>
              </a:ext>
            </a:extLst>
          </p:cNvPr>
          <p:cNvSpPr>
            <a:spLocks noGrp="1"/>
          </p:cNvSpPr>
          <p:nvPr>
            <p:ph type="media" sz="quarter" idx="10" hasCustomPrompt="1"/>
          </p:nvPr>
        </p:nvSpPr>
        <p:spPr>
          <a:xfrm>
            <a:off x="0" y="0"/>
            <a:ext cx="10452100" cy="6858000"/>
          </a:xfrm>
          <a:prstGeom prst="rect">
            <a:avLst/>
          </a:prstGeom>
        </p:spPr>
        <p:txBody>
          <a:bodyPr/>
          <a:lstStyle>
            <a:lvl1pPr marL="0" indent="0">
              <a:buNone/>
              <a:defRPr sz="1600">
                <a:solidFill>
                  <a:srgbClr val="5F5F5F"/>
                </a:solidFill>
              </a:defRPr>
            </a:lvl1pPr>
          </a:lstStyle>
          <a:p>
            <a:r>
              <a:rPr lang="es-CL"/>
              <a:t>Doble clic para incorporar un video</a:t>
            </a:r>
          </a:p>
        </p:txBody>
      </p:sp>
    </p:spTree>
    <p:extLst>
      <p:ext uri="{BB962C8B-B14F-4D97-AF65-F5344CB8AC3E}">
        <p14:creationId xmlns:p14="http://schemas.microsoft.com/office/powerpoint/2010/main" val="3344811428"/>
      </p:ext>
    </p:extLst>
  </p:cSld>
  <p:clrMapOvr>
    <a:masterClrMapping/>
  </p:clrMapOvr>
  <p:transition spd="med"/>
  <p:extLst>
    <p:ext uri="{DCECCB84-F9BA-43D5-87BE-67443E8EF086}">
      <p15:sldGuideLst xmlns:p15="http://schemas.microsoft.com/office/powerpoint/2012/main">
        <p15:guide id="2" pos="6584">
          <p15:clr>
            <a:srgbClr val="FBAE40"/>
          </p15:clr>
        </p15:guide>
        <p15:guide id="3" orient="horz" pos="777">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en blanco con logo">
    <p:bg>
      <p:bgPr>
        <a:solidFill>
          <a:srgbClr val="FFFFFF"/>
        </a:solidFill>
        <a:effectLst/>
      </p:bgPr>
    </p:bg>
    <p:spTree>
      <p:nvGrpSpPr>
        <p:cNvPr id="1" name=""/>
        <p:cNvGrpSpPr/>
        <p:nvPr/>
      </p:nvGrpSpPr>
      <p:grpSpPr>
        <a:xfrm>
          <a:off x="0" y="0"/>
          <a:ext cx="0" cy="0"/>
          <a:chOff x="0" y="0"/>
          <a:chExt cx="0" cy="0"/>
        </a:xfrm>
      </p:grpSpPr>
      <p:graphicFrame>
        <p:nvGraphicFramePr>
          <p:cNvPr id="4" name="Objeto 3" hidden="1">
            <a:extLst>
              <a:ext uri="{FF2B5EF4-FFF2-40B4-BE49-F238E27FC236}">
                <a16:creationId xmlns:a16="http://schemas.microsoft.com/office/drawing/2014/main" id="{77718931-CD11-D846-99ED-DA7F8C29E685}"/>
              </a:ext>
            </a:extLst>
          </p:cNvPr>
          <p:cNvGraphicFramePr>
            <a:graphicFrameLocks noChangeAspect="1"/>
          </p:cNvGraphicFramePr>
          <p:nvPr userDrawn="1">
            <p:custDataLst>
              <p:tags r:id="rId1"/>
            </p:custDataLst>
            <p:extLst>
              <p:ext uri="{D42A27DB-BD31-4B8C-83A1-F6EECF244321}">
                <p14:modId xmlns:p14="http://schemas.microsoft.com/office/powerpoint/2010/main" val="595100311"/>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Diapositiva de think-cell" r:id="rId3" imgW="7772400" imgH="10058400" progId="TCLayout.ActiveDocument.1">
                  <p:embed/>
                </p:oleObj>
              </mc:Choice>
              <mc:Fallback>
                <p:oleObj name="Diapositiva de think-cell" r:id="rId3" imgW="7772400" imgH="10058400" progId="TCLayout.ActiveDocument.1">
                  <p:embed/>
                  <p:pic>
                    <p:nvPicPr>
                      <p:cNvPr id="4" name="Objeto 3" hidden="1">
                        <a:extLst>
                          <a:ext uri="{FF2B5EF4-FFF2-40B4-BE49-F238E27FC236}">
                            <a16:creationId xmlns:a16="http://schemas.microsoft.com/office/drawing/2014/main" id="{77718931-CD11-D846-99ED-DA7F8C29E685}"/>
                          </a:ext>
                        </a:extLst>
                      </p:cNvPr>
                      <p:cNvPicPr/>
                      <p:nvPr/>
                    </p:nvPicPr>
                    <p:blipFill>
                      <a:blip r:embed="rId4"/>
                      <a:stretch>
                        <a:fillRect/>
                      </a:stretch>
                    </p:blipFill>
                    <p:spPr>
                      <a:xfrm>
                        <a:off x="1588" y="1588"/>
                        <a:ext cx="1587" cy="1587"/>
                      </a:xfrm>
                      <a:prstGeom prst="rect">
                        <a:avLst/>
                      </a:prstGeom>
                    </p:spPr>
                  </p:pic>
                </p:oleObj>
              </mc:Fallback>
            </mc:AlternateContent>
          </a:graphicData>
        </a:graphic>
      </p:graphicFrame>
      <p:pic>
        <p:nvPicPr>
          <p:cNvPr id="3" name="Imagen 2">
            <a:extLst>
              <a:ext uri="{FF2B5EF4-FFF2-40B4-BE49-F238E27FC236}">
                <a16:creationId xmlns:a16="http://schemas.microsoft.com/office/drawing/2014/main" id="{F0F13478-20D7-DB4D-8994-4442E9CD0E5A}"/>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10998" y="452439"/>
            <a:ext cx="523875" cy="523875"/>
          </a:xfrm>
          <a:prstGeom prst="rect">
            <a:avLst/>
          </a:prstGeom>
        </p:spPr>
      </p:pic>
      <p:sp>
        <p:nvSpPr>
          <p:cNvPr id="2" name="Marcador de número de diapositiva 1">
            <a:extLst>
              <a:ext uri="{FF2B5EF4-FFF2-40B4-BE49-F238E27FC236}">
                <a16:creationId xmlns:a16="http://schemas.microsoft.com/office/drawing/2014/main" id="{8EDD70E6-9719-384C-98E1-944F830A10CD}"/>
              </a:ext>
            </a:extLst>
          </p:cNvPr>
          <p:cNvSpPr>
            <a:spLocks noGrp="1"/>
          </p:cNvSpPr>
          <p:nvPr>
            <p:ph type="sldNum" sz="quarter" idx="10"/>
          </p:nvPr>
        </p:nvSpPr>
        <p:spPr>
          <a:xfrm>
            <a:off x="9970979" y="6463752"/>
            <a:ext cx="1844164" cy="365125"/>
          </a:xfrm>
        </p:spPr>
        <p:txBody>
          <a:bodyPr anchor="t"/>
          <a:lstStyle>
            <a:lvl1pPr>
              <a:defRPr sz="1400" b="1">
                <a:solidFill>
                  <a:schemeClr val="accent3"/>
                </a:solidFill>
              </a:defRPr>
            </a:lvl1pPr>
          </a:lstStyle>
          <a:p>
            <a:fld id="{B37290F3-BA30-9341-A10E-737EC97582C1}" type="slidenum">
              <a:rPr lang="es-CL" smtClean="0"/>
              <a:pPr/>
              <a:t>‹#›</a:t>
            </a:fld>
            <a:endParaRPr lang="es-CL"/>
          </a:p>
        </p:txBody>
      </p:sp>
    </p:spTree>
    <p:extLst>
      <p:ext uri="{BB962C8B-B14F-4D97-AF65-F5344CB8AC3E}">
        <p14:creationId xmlns:p14="http://schemas.microsoft.com/office/powerpoint/2010/main" val="2752359385"/>
      </p:ext>
    </p:extLst>
  </p:cSld>
  <p:clrMapOvr>
    <a:masterClrMapping/>
  </p:clrMapOvr>
  <p:transition spd="med"/>
  <p:extLst>
    <p:ext uri="{DCECCB84-F9BA-43D5-87BE-67443E8EF086}">
      <p15:sldGuideLst xmlns:p15="http://schemas.microsoft.com/office/powerpoint/2012/main">
        <p15:guide id="1" orient="horz" pos="291">
          <p15:clr>
            <a:srgbClr val="FBAE40"/>
          </p15:clr>
        </p15:guide>
        <p15:guide id="2" orient="horz" pos="1548">
          <p15:clr>
            <a:srgbClr val="FBAE40"/>
          </p15:clr>
        </p15:guide>
        <p15:guide id="3" pos="1232">
          <p15:clr>
            <a:srgbClr val="FBAE40"/>
          </p15:clr>
        </p15:guide>
        <p15:guide id="4" pos="3281">
          <p15:clr>
            <a:srgbClr val="FBAE40"/>
          </p15:clr>
        </p15:guide>
        <p15:guide id="5" pos="5339">
          <p15:clr>
            <a:srgbClr val="FBAE40"/>
          </p15:clr>
        </p15:guide>
        <p15:guide id="6" orient="horz" pos="2809">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Título y objetos">
    <p:spTree>
      <p:nvGrpSpPr>
        <p:cNvPr id="1" name=""/>
        <p:cNvGrpSpPr/>
        <p:nvPr/>
      </p:nvGrpSpPr>
      <p:grpSpPr>
        <a:xfrm>
          <a:off x="0" y="0"/>
          <a:ext cx="0" cy="0"/>
          <a:chOff x="0" y="0"/>
          <a:chExt cx="0" cy="0"/>
        </a:xfrm>
      </p:grpSpPr>
      <p:graphicFrame>
        <p:nvGraphicFramePr>
          <p:cNvPr id="6" name="Objeto 5" hidden="1">
            <a:extLst>
              <a:ext uri="{FF2B5EF4-FFF2-40B4-BE49-F238E27FC236}">
                <a16:creationId xmlns:a16="http://schemas.microsoft.com/office/drawing/2014/main" id="{1F0559EF-2B1B-4CC9-870C-D8DECAD9EEB4}"/>
              </a:ext>
            </a:extLst>
          </p:cNvPr>
          <p:cNvGraphicFramePr>
            <a:graphicFrameLocks noChangeAspect="1"/>
          </p:cNvGraphicFramePr>
          <p:nvPr userDrawn="1">
            <p:custDataLst>
              <p:tags r:id="rId1"/>
            </p:custDataLst>
            <p:extLst>
              <p:ext uri="{D42A27DB-BD31-4B8C-83A1-F6EECF244321}">
                <p14:modId xmlns:p14="http://schemas.microsoft.com/office/powerpoint/2010/main" val="1928559986"/>
              </p:ext>
            </p:extLst>
          </p:nvPr>
        </p:nvGraphicFramePr>
        <p:xfrm>
          <a:off x="2117" y="1588"/>
          <a:ext cx="2117" cy="1588"/>
        </p:xfrm>
        <a:graphic>
          <a:graphicData uri="http://schemas.openxmlformats.org/presentationml/2006/ole">
            <mc:AlternateContent xmlns:mc="http://schemas.openxmlformats.org/markup-compatibility/2006">
              <mc:Choice xmlns:v="urn:schemas-microsoft-com:vml" Requires="v">
                <p:oleObj name="Diapositiva de think-cell" r:id="rId4" imgW="415" imgH="416" progId="TCLayout.ActiveDocument.1">
                  <p:embed/>
                </p:oleObj>
              </mc:Choice>
              <mc:Fallback>
                <p:oleObj name="Diapositiva de think-cell" r:id="rId4" imgW="415" imgH="416" progId="TCLayout.ActiveDocument.1">
                  <p:embed/>
                  <p:pic>
                    <p:nvPicPr>
                      <p:cNvPr id="6" name="Objeto 5" hidden="1">
                        <a:extLst>
                          <a:ext uri="{FF2B5EF4-FFF2-40B4-BE49-F238E27FC236}">
                            <a16:creationId xmlns:a16="http://schemas.microsoft.com/office/drawing/2014/main" id="{1F0559EF-2B1B-4CC9-870C-D8DECAD9EEB4}"/>
                          </a:ext>
                        </a:extLst>
                      </p:cNvPr>
                      <p:cNvPicPr/>
                      <p:nvPr/>
                    </p:nvPicPr>
                    <p:blipFill>
                      <a:blip r:embed="rId5"/>
                      <a:stretch>
                        <a:fillRect/>
                      </a:stretch>
                    </p:blipFill>
                    <p:spPr>
                      <a:xfrm>
                        <a:off x="2117" y="1588"/>
                        <a:ext cx="2117" cy="1588"/>
                      </a:xfrm>
                      <a:prstGeom prst="rect">
                        <a:avLst/>
                      </a:prstGeom>
                    </p:spPr>
                  </p:pic>
                </p:oleObj>
              </mc:Fallback>
            </mc:AlternateContent>
          </a:graphicData>
        </a:graphic>
      </p:graphicFrame>
      <p:sp>
        <p:nvSpPr>
          <p:cNvPr id="4" name="Rectángulo 3" hidden="1">
            <a:extLst>
              <a:ext uri="{FF2B5EF4-FFF2-40B4-BE49-F238E27FC236}">
                <a16:creationId xmlns:a16="http://schemas.microsoft.com/office/drawing/2014/main" id="{716CAE0B-0504-4612-8330-D1303B0EE2B8}"/>
              </a:ext>
            </a:extLst>
          </p:cNvPr>
          <p:cNvSpPr/>
          <p:nvPr userDrawn="1">
            <p:custDataLst>
              <p:tags r:id="rId2"/>
            </p:custDataLst>
          </p:nvPr>
        </p:nvSpPr>
        <p:spPr>
          <a:xfrm>
            <a:off x="0" y="1"/>
            <a:ext cx="211667" cy="158750"/>
          </a:xfrm>
          <a:prstGeom prst="rect">
            <a:avLst/>
          </a:prstGeom>
          <a:solidFill>
            <a:srgbClr val="195A28"/>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s-ES" sz="2764" b="0" i="0" baseline="0">
              <a:latin typeface="Tw Cen MT Condensed" panose="020B0606020104020203" pitchFamily="34" charset="0"/>
              <a:ea typeface="+mj-ea"/>
              <a:cs typeface="+mj-cs"/>
              <a:sym typeface="Tw Cen MT Condensed" panose="020B0606020104020203" pitchFamily="34" charset="0"/>
            </a:endParaRPr>
          </a:p>
        </p:txBody>
      </p:sp>
      <p:sp>
        <p:nvSpPr>
          <p:cNvPr id="2" name="Title 1"/>
          <p:cNvSpPr>
            <a:spLocks noGrp="1"/>
          </p:cNvSpPr>
          <p:nvPr>
            <p:ph type="title" hasCustomPrompt="1"/>
          </p:nvPr>
        </p:nvSpPr>
        <p:spPr>
          <a:xfrm>
            <a:off x="685802" y="171338"/>
            <a:ext cx="9346636" cy="953406"/>
          </a:xfrm>
          <a:prstGeom prst="rect">
            <a:avLst/>
          </a:prstGeom>
        </p:spPr>
        <p:txBody>
          <a:bodyPr/>
          <a:lstStyle>
            <a:lvl1pPr algn="l" defTabSz="902855" rtl="0" eaLnBrk="1" latinLnBrk="0" hangingPunct="1">
              <a:lnSpc>
                <a:spcPct val="90000"/>
              </a:lnSpc>
              <a:spcBef>
                <a:spcPct val="0"/>
              </a:spcBef>
              <a:buNone/>
              <a:defRPr lang="en-US" sz="2764" b="0" kern="1200" spc="-59" baseline="0" dirty="0">
                <a:solidFill>
                  <a:schemeClr val="tx1"/>
                </a:solidFill>
                <a:latin typeface="Tw Cen MT Condensed" panose="020B0606020104020203" pitchFamily="34" charset="0"/>
                <a:ea typeface="+mj-ea"/>
                <a:cs typeface="+mj-cs"/>
              </a:defRPr>
            </a:lvl1pPr>
          </a:lstStyle>
          <a:p>
            <a:r>
              <a:rPr lang="es-ES"/>
              <a:t>Haga clic para modificar el estilo de título del patrón</a:t>
            </a:r>
            <a:br>
              <a:rPr lang="es-ES"/>
            </a:br>
            <a:endParaRPr lang="en-US"/>
          </a:p>
        </p:txBody>
      </p:sp>
      <p:sp>
        <p:nvSpPr>
          <p:cNvPr id="3" name="Content Placeholder 2"/>
          <p:cNvSpPr>
            <a:spLocks noGrp="1"/>
          </p:cNvSpPr>
          <p:nvPr>
            <p:ph idx="1"/>
          </p:nvPr>
        </p:nvSpPr>
        <p:spPr>
          <a:xfrm>
            <a:off x="704852" y="1340768"/>
            <a:ext cx="11087100" cy="5256584"/>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7" name="Imagen 6">
            <a:extLst>
              <a:ext uri="{FF2B5EF4-FFF2-40B4-BE49-F238E27FC236}">
                <a16:creationId xmlns:a16="http://schemas.microsoft.com/office/drawing/2014/main" id="{2D6D9209-4232-4EFA-BAF6-22E8B46328B8}"/>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416480" y="116633"/>
            <a:ext cx="1351525" cy="1002187"/>
          </a:xfrm>
          <a:prstGeom prst="rect">
            <a:avLst/>
          </a:prstGeom>
        </p:spPr>
      </p:pic>
    </p:spTree>
    <p:extLst>
      <p:ext uri="{BB962C8B-B14F-4D97-AF65-F5344CB8AC3E}">
        <p14:creationId xmlns:p14="http://schemas.microsoft.com/office/powerpoint/2010/main" val="12549368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Título sin logo">
    <p:spTree>
      <p:nvGrpSpPr>
        <p:cNvPr id="1" name=""/>
        <p:cNvGrpSpPr/>
        <p:nvPr/>
      </p:nvGrpSpPr>
      <p:grpSpPr>
        <a:xfrm>
          <a:off x="0" y="0"/>
          <a:ext cx="0" cy="0"/>
          <a:chOff x="0" y="0"/>
          <a:chExt cx="0" cy="0"/>
        </a:xfrm>
      </p:grpSpPr>
      <p:graphicFrame>
        <p:nvGraphicFramePr>
          <p:cNvPr id="4" name="Rectangle 1" hidden="1"/>
          <p:cNvGraphicFramePr>
            <a:graphicFrameLocks/>
          </p:cNvGraphicFramePr>
          <p:nvPr>
            <p:custDataLst>
              <p:tags r:id="rId1"/>
            </p:custDataLst>
            <p:extLst>
              <p:ext uri="{D42A27DB-BD31-4B8C-83A1-F6EECF244321}">
                <p14:modId xmlns:p14="http://schemas.microsoft.com/office/powerpoint/2010/main" val="3236701528"/>
              </p:ext>
            </p:extLst>
          </p:nvPr>
        </p:nvGraphicFramePr>
        <p:xfrm>
          <a:off x="0" y="1"/>
          <a:ext cx="215026" cy="162338"/>
        </p:xfrm>
        <a:graphic>
          <a:graphicData uri="http://schemas.openxmlformats.org/presentationml/2006/ole">
            <mc:AlternateContent xmlns:mc="http://schemas.openxmlformats.org/markup-compatibility/2006">
              <mc:Choice xmlns:v="urn:schemas-microsoft-com:vml" Requires="v">
                <p:oleObj name="Diapositiva de think-cell" r:id="rId3" imgW="0" imgH="0" progId="TCLayout.ActiveDocument.1">
                  <p:embed/>
                </p:oleObj>
              </mc:Choice>
              <mc:Fallback>
                <p:oleObj name="Diapositiva de think-cell" r:id="rId3" imgW="0" imgH="0" progId="TCLayout.ActiveDocument.1">
                  <p:embed/>
                  <p:pic>
                    <p:nvPicPr>
                      <p:cNvPr id="4" name="Rectangle 1" hidden="1"/>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1"/>
                        <a:ext cx="215026" cy="1623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Marcador de pie de página 1">
            <a:extLst>
              <a:ext uri="{FF2B5EF4-FFF2-40B4-BE49-F238E27FC236}">
                <a16:creationId xmlns:a16="http://schemas.microsoft.com/office/drawing/2014/main" id="{E5CD9CBF-A93C-DD43-BF3E-8C7BA32A5DE6}"/>
              </a:ext>
            </a:extLst>
          </p:cNvPr>
          <p:cNvSpPr>
            <a:spLocks noGrp="1"/>
          </p:cNvSpPr>
          <p:nvPr>
            <p:ph type="ftr" sz="quarter" idx="21"/>
          </p:nvPr>
        </p:nvSpPr>
        <p:spPr/>
        <p:txBody>
          <a:bodyPr/>
          <a:lstStyle/>
          <a:p>
            <a:endParaRPr lang="es-ES_tradnl"/>
          </a:p>
        </p:txBody>
      </p:sp>
      <p:sp>
        <p:nvSpPr>
          <p:cNvPr id="3" name="Marcador de texto 7">
            <a:extLst>
              <a:ext uri="{FF2B5EF4-FFF2-40B4-BE49-F238E27FC236}">
                <a16:creationId xmlns:a16="http://schemas.microsoft.com/office/drawing/2014/main" id="{EBA8D440-0ABE-BD82-A4B3-13C037586939}"/>
              </a:ext>
            </a:extLst>
          </p:cNvPr>
          <p:cNvSpPr>
            <a:spLocks noGrp="1"/>
          </p:cNvSpPr>
          <p:nvPr>
            <p:ph type="body" sz="quarter" idx="61" hasCustomPrompt="1"/>
          </p:nvPr>
        </p:nvSpPr>
        <p:spPr>
          <a:xfrm>
            <a:off x="449262" y="496571"/>
            <a:ext cx="8347075" cy="335548"/>
          </a:xfrm>
          <a:prstGeom prst="rect">
            <a:avLst/>
          </a:prstGeom>
        </p:spPr>
        <p:txBody>
          <a:bodyPr lIns="0" tIns="0" rIns="0" bIns="0"/>
          <a:lstStyle>
            <a:lvl1pPr marL="0" indent="0">
              <a:buNone/>
              <a:defRPr sz="2000" b="0">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a:t>Título Arial Regular 20</a:t>
            </a:r>
          </a:p>
        </p:txBody>
      </p:sp>
      <p:sp>
        <p:nvSpPr>
          <p:cNvPr id="7" name="Marcador de texto 7">
            <a:extLst>
              <a:ext uri="{FF2B5EF4-FFF2-40B4-BE49-F238E27FC236}">
                <a16:creationId xmlns:a16="http://schemas.microsoft.com/office/drawing/2014/main" id="{8B55A5C5-BD37-44C3-9A85-00B45CBFFE24}"/>
              </a:ext>
            </a:extLst>
          </p:cNvPr>
          <p:cNvSpPr>
            <a:spLocks noGrp="1"/>
          </p:cNvSpPr>
          <p:nvPr>
            <p:ph type="body" sz="quarter" idx="62" hasCustomPrompt="1"/>
          </p:nvPr>
        </p:nvSpPr>
        <p:spPr>
          <a:xfrm>
            <a:off x="449262" y="872882"/>
            <a:ext cx="8347075" cy="356282"/>
          </a:xfrm>
          <a:prstGeom prst="rect">
            <a:avLst/>
          </a:prstGeom>
        </p:spPr>
        <p:txBody>
          <a:bodyPr lIns="0" tIns="0" rIns="0" bIns="0"/>
          <a:lstStyle>
            <a:lvl1pPr marL="0" indent="0">
              <a:buNone/>
              <a:defRPr sz="16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a:t>Subtítulo Arial 16</a:t>
            </a:r>
            <a:endParaRPr lang="es-CL"/>
          </a:p>
        </p:txBody>
      </p:sp>
      <p:sp>
        <p:nvSpPr>
          <p:cNvPr id="8" name="Text Placeholder 12">
            <a:extLst>
              <a:ext uri="{FF2B5EF4-FFF2-40B4-BE49-F238E27FC236}">
                <a16:creationId xmlns:a16="http://schemas.microsoft.com/office/drawing/2014/main" id="{2D5F2992-1A52-D84B-F77B-33F2FC0BD6DC}"/>
              </a:ext>
            </a:extLst>
          </p:cNvPr>
          <p:cNvSpPr>
            <a:spLocks noGrp="1"/>
          </p:cNvSpPr>
          <p:nvPr>
            <p:ph type="body" sz="quarter" idx="11" hasCustomPrompt="1"/>
          </p:nvPr>
        </p:nvSpPr>
        <p:spPr>
          <a:xfrm>
            <a:off x="449263" y="6463751"/>
            <a:ext cx="8959105" cy="276989"/>
          </a:xfrm>
          <a:prstGeom prst="rect">
            <a:avLst/>
          </a:prstGeom>
        </p:spPr>
        <p:txBody>
          <a:bodyPr anchor="t"/>
          <a:lstStyle>
            <a:lvl1pPr marL="0" indent="0">
              <a:lnSpc>
                <a:spcPct val="90000"/>
              </a:lnSpc>
              <a:spcBef>
                <a:spcPts val="100"/>
              </a:spcBef>
              <a:spcAft>
                <a:spcPts val="100"/>
              </a:spcAft>
              <a:buNone/>
              <a:tabLst/>
              <a:defRPr sz="900">
                <a:solidFill>
                  <a:schemeClr val="accent3"/>
                </a:solidFill>
                <a:latin typeface="Arial" panose="020B0604020202020204" pitchFamily="34" charset="0"/>
                <a:cs typeface="Arial" panose="020B0604020202020204" pitchFamily="34" charset="0"/>
              </a:defRPr>
            </a:lvl1pPr>
          </a:lstStyle>
          <a:p>
            <a:pPr lvl="0"/>
            <a:r>
              <a:rPr lang="en-US"/>
              <a:t>Fuente o Pie de </a:t>
            </a:r>
            <a:r>
              <a:rPr lang="en-US" err="1"/>
              <a:t>página</a:t>
            </a:r>
            <a:r>
              <a:rPr lang="en-US"/>
              <a:t> Arial 9</a:t>
            </a:r>
          </a:p>
        </p:txBody>
      </p:sp>
      <p:sp>
        <p:nvSpPr>
          <p:cNvPr id="13" name="Marcador de número de diapositiva 1">
            <a:extLst>
              <a:ext uri="{FF2B5EF4-FFF2-40B4-BE49-F238E27FC236}">
                <a16:creationId xmlns:a16="http://schemas.microsoft.com/office/drawing/2014/main" id="{208133AB-8C7A-F335-9011-A3A3DFE5630F}"/>
              </a:ext>
            </a:extLst>
          </p:cNvPr>
          <p:cNvSpPr>
            <a:spLocks noGrp="1"/>
          </p:cNvSpPr>
          <p:nvPr>
            <p:ph type="sldNum" sz="quarter" idx="63"/>
          </p:nvPr>
        </p:nvSpPr>
        <p:spPr>
          <a:xfrm>
            <a:off x="9890709" y="6463751"/>
            <a:ext cx="1844164" cy="240348"/>
          </a:xfrm>
        </p:spPr>
        <p:txBody>
          <a:bodyPr lIns="0" tIns="0" rIns="0" bIns="0" anchor="t"/>
          <a:lstStyle>
            <a:lvl1pPr>
              <a:defRPr sz="1000">
                <a:solidFill>
                  <a:schemeClr val="accent3"/>
                </a:solidFill>
                <a:latin typeface="Arial" panose="020B0604020202020204" pitchFamily="34" charset="0"/>
                <a:cs typeface="Arial" panose="020B0604020202020204" pitchFamily="34" charset="0"/>
              </a:defRPr>
            </a:lvl1pPr>
          </a:lstStyle>
          <a:p>
            <a:fld id="{B37290F3-BA30-9341-A10E-737EC97582C1}" type="slidenum">
              <a:rPr lang="es-CL" smtClean="0"/>
              <a:pPr/>
              <a:t>‹#›</a:t>
            </a:fld>
            <a:endParaRPr lang="es-CL"/>
          </a:p>
        </p:txBody>
      </p:sp>
      <p:cxnSp>
        <p:nvCxnSpPr>
          <p:cNvPr id="5" name="Conector recto 18">
            <a:extLst>
              <a:ext uri="{FF2B5EF4-FFF2-40B4-BE49-F238E27FC236}">
                <a16:creationId xmlns:a16="http://schemas.microsoft.com/office/drawing/2014/main" id="{5C887ED0-03D5-5A27-4D89-5F15E5AC38E2}"/>
              </a:ext>
            </a:extLst>
          </p:cNvPr>
          <p:cNvCxnSpPr>
            <a:cxnSpLocks/>
          </p:cNvCxnSpPr>
          <p:nvPr userDrawn="1"/>
        </p:nvCxnSpPr>
        <p:spPr>
          <a:xfrm>
            <a:off x="436563" y="385812"/>
            <a:ext cx="1297221" cy="0"/>
          </a:xfrm>
          <a:prstGeom prst="line">
            <a:avLst/>
          </a:prstGeom>
          <a:noFill/>
          <a:ln w="22225" cap="flat">
            <a:solidFill>
              <a:schemeClr val="accent2"/>
            </a:solidFill>
            <a:prstDash val="solid"/>
            <a:miter lim="400000"/>
          </a:ln>
          <a:effectLst/>
          <a:sp3d/>
        </p:spPr>
        <p:style>
          <a:lnRef idx="0">
            <a:scrgbClr r="0" g="0" b="0"/>
          </a:lnRef>
          <a:fillRef idx="0">
            <a:scrgbClr r="0" g="0" b="0"/>
          </a:fillRef>
          <a:effectRef idx="0">
            <a:scrgbClr r="0" g="0" b="0"/>
          </a:effectRef>
          <a:fontRef idx="none"/>
        </p:style>
      </p:cxnSp>
      <p:pic>
        <p:nvPicPr>
          <p:cNvPr id="10" name="Picture 9">
            <a:extLst>
              <a:ext uri="{FF2B5EF4-FFF2-40B4-BE49-F238E27FC236}">
                <a16:creationId xmlns:a16="http://schemas.microsoft.com/office/drawing/2014/main" id="{C69A6064-99A3-CF43-9426-0E7E1FBFBC6D}"/>
              </a:ext>
            </a:extLst>
          </p:cNvPr>
          <p:cNvPicPr>
            <a:picLocks noChangeAspect="1"/>
          </p:cNvPicPr>
          <p:nvPr userDrawn="1"/>
        </p:nvPicPr>
        <p:blipFill>
          <a:blip r:embed="rId4"/>
          <a:stretch>
            <a:fillRect/>
          </a:stretch>
        </p:blipFill>
        <p:spPr>
          <a:xfrm>
            <a:off x="10456415" y="457317"/>
            <a:ext cx="1266351" cy="518996"/>
          </a:xfrm>
          <a:prstGeom prst="rect">
            <a:avLst/>
          </a:prstGeom>
        </p:spPr>
      </p:pic>
    </p:spTree>
    <p:extLst>
      <p:ext uri="{BB962C8B-B14F-4D97-AF65-F5344CB8AC3E}">
        <p14:creationId xmlns:p14="http://schemas.microsoft.com/office/powerpoint/2010/main" val="1381845508"/>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emf"/><Relationship Id="rId5" Type="http://schemas.openxmlformats.org/officeDocument/2006/relationships/slideLayout" Target="../slideLayouts/slideLayout5.xml"/><Relationship Id="rId10" Type="http://schemas.openxmlformats.org/officeDocument/2006/relationships/oleObject" Target="../embeddings/oleObject1.bin"/><Relationship Id="rId4" Type="http://schemas.openxmlformats.org/officeDocument/2006/relationships/slideLayout" Target="../slideLayouts/slideLayout4.xml"/><Relationship Id="rId9"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3" name="Objeto 2" hidden="1">
            <a:extLst>
              <a:ext uri="{FF2B5EF4-FFF2-40B4-BE49-F238E27FC236}">
                <a16:creationId xmlns:a16="http://schemas.microsoft.com/office/drawing/2014/main" id="{DBAE7E76-845B-584D-B531-91749B1611E2}"/>
              </a:ext>
            </a:extLst>
          </p:cNvPr>
          <p:cNvGraphicFramePr>
            <a:graphicFrameLocks noChangeAspect="1"/>
          </p:cNvGraphicFramePr>
          <p:nvPr userDrawn="1">
            <p:custDataLst>
              <p:tags r:id="rId9"/>
            </p:custDataLst>
            <p:extLst>
              <p:ext uri="{D42A27DB-BD31-4B8C-83A1-F6EECF244321}">
                <p14:modId xmlns:p14="http://schemas.microsoft.com/office/powerpoint/2010/main" val="636389710"/>
              </p:ext>
            </p:extLst>
          </p:nvPr>
        </p:nvGraphicFramePr>
        <p:xfrm>
          <a:off x="794" y="794"/>
          <a:ext cx="794" cy="794"/>
        </p:xfrm>
        <a:graphic>
          <a:graphicData uri="http://schemas.openxmlformats.org/presentationml/2006/ole">
            <mc:AlternateContent xmlns:mc="http://schemas.openxmlformats.org/markup-compatibility/2006">
              <mc:Choice xmlns:v="urn:schemas-microsoft-com:vml" Requires="v">
                <p:oleObj name="Diapositiva de think-cell" r:id="rId10" imgW="7772400" imgH="10058400" progId="TCLayout.ActiveDocument.1">
                  <p:embed/>
                </p:oleObj>
              </mc:Choice>
              <mc:Fallback>
                <p:oleObj name="Diapositiva de think-cell" r:id="rId10" imgW="7772400" imgH="10058400" progId="TCLayout.ActiveDocument.1">
                  <p:embed/>
                  <p:pic>
                    <p:nvPicPr>
                      <p:cNvPr id="3" name="Objeto 2" hidden="1">
                        <a:extLst>
                          <a:ext uri="{FF2B5EF4-FFF2-40B4-BE49-F238E27FC236}">
                            <a16:creationId xmlns:a16="http://schemas.microsoft.com/office/drawing/2014/main" id="{DBAE7E76-845B-584D-B531-91749B1611E2}"/>
                          </a:ext>
                        </a:extLst>
                      </p:cNvPr>
                      <p:cNvPicPr/>
                      <p:nvPr/>
                    </p:nvPicPr>
                    <p:blipFill>
                      <a:blip r:embed="rId11"/>
                      <a:stretch>
                        <a:fillRect/>
                      </a:stretch>
                    </p:blipFill>
                    <p:spPr>
                      <a:xfrm>
                        <a:off x="794" y="794"/>
                        <a:ext cx="794" cy="794"/>
                      </a:xfrm>
                      <a:prstGeom prst="rect">
                        <a:avLst/>
                      </a:prstGeom>
                    </p:spPr>
                  </p:pic>
                </p:oleObj>
              </mc:Fallback>
            </mc:AlternateContent>
          </a:graphicData>
        </a:graphic>
      </p:graphicFrame>
      <p:sp>
        <p:nvSpPr>
          <p:cNvPr id="4" name="Marcador de número de diapositiva 3">
            <a:extLst>
              <a:ext uri="{FF2B5EF4-FFF2-40B4-BE49-F238E27FC236}">
                <a16:creationId xmlns:a16="http://schemas.microsoft.com/office/drawing/2014/main" id="{E5CB702D-97CE-8245-A808-2A62C34960A7}"/>
              </a:ext>
            </a:extLst>
          </p:cNvPr>
          <p:cNvSpPr>
            <a:spLocks noGrp="1"/>
          </p:cNvSpPr>
          <p:nvPr>
            <p:ph type="sldNum" sz="quarter" idx="4"/>
          </p:nvPr>
        </p:nvSpPr>
        <p:spPr>
          <a:xfrm>
            <a:off x="9920177" y="6463752"/>
            <a:ext cx="1844164"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37290F3-BA30-9341-A10E-737EC97582C1}" type="slidenum">
              <a:rPr lang="es-CL" smtClean="0"/>
              <a:pPr/>
              <a:t>‹#›</a:t>
            </a:fld>
            <a:endParaRPr lang="es-CL"/>
          </a:p>
        </p:txBody>
      </p:sp>
    </p:spTree>
    <p:extLst>
      <p:ext uri="{BB962C8B-B14F-4D97-AF65-F5344CB8AC3E}">
        <p14:creationId xmlns:p14="http://schemas.microsoft.com/office/powerpoint/2010/main" val="238082628"/>
      </p:ext>
    </p:extLst>
  </p:cSld>
  <p:clrMap bg1="lt1" tx1="dk1" bg2="lt2" tx2="dk2" accent1="accent1" accent2="accent2" accent3="accent3" accent4="accent4" accent5="accent5" accent6="accent6" hlink="hlink" folHlink="folHlink"/>
  <p:sldLayoutIdLst>
    <p:sldLayoutId id="2147483752" r:id="rId1"/>
    <p:sldLayoutId id="2147483754" r:id="rId2"/>
    <p:sldLayoutId id="2147483757" r:id="rId3"/>
    <p:sldLayoutId id="2147483720" r:id="rId4"/>
    <p:sldLayoutId id="2147483761" r:id="rId5"/>
    <p:sldLayoutId id="2147483762" r:id="rId6"/>
    <p:sldLayoutId id="2147483763" r:id="rId7"/>
  </p:sldLayoutIdLst>
  <p:transition spd="med"/>
  <p:hf hdr="0" ftr="0" dt="0"/>
  <p:txStyles>
    <p:titleStyle>
      <a:lvl1pPr marL="0" marR="0" indent="0" algn="l" defTabSz="1218406" eaLnBrk="1" latinLnBrk="0" hangingPunct="1">
        <a:lnSpc>
          <a:spcPct val="80000"/>
        </a:lnSpc>
        <a:spcBef>
          <a:spcPts val="0"/>
        </a:spcBef>
        <a:spcAft>
          <a:spcPts val="0"/>
        </a:spcAft>
        <a:buClrTx/>
        <a:buSzTx/>
        <a:buFontTx/>
        <a:buNone/>
        <a:tabLst/>
        <a:defRPr sz="4250" b="1" i="0" u="none" strike="noStrike" cap="none" spc="0" baseline="0">
          <a:solidFill>
            <a:srgbClr val="000000"/>
          </a:solidFill>
          <a:uFillTx/>
          <a:latin typeface="Arial"/>
          <a:ea typeface="Arial"/>
          <a:cs typeface="Arial"/>
          <a:sym typeface="Arial"/>
        </a:defRPr>
      </a:lvl1pPr>
      <a:lvl2pPr marL="0" marR="0" indent="0" algn="l" defTabSz="1218406" eaLnBrk="1" latinLnBrk="0" hangingPunct="1">
        <a:lnSpc>
          <a:spcPct val="80000"/>
        </a:lnSpc>
        <a:spcBef>
          <a:spcPts val="0"/>
        </a:spcBef>
        <a:spcAft>
          <a:spcPts val="0"/>
        </a:spcAft>
        <a:buClrTx/>
        <a:buSzTx/>
        <a:buFontTx/>
        <a:buNone/>
        <a:tabLst/>
        <a:defRPr sz="4250" b="1" i="0" u="none" strike="noStrike" cap="none" spc="0" baseline="0">
          <a:solidFill>
            <a:srgbClr val="000000"/>
          </a:solidFill>
          <a:uFillTx/>
          <a:latin typeface="Arial"/>
          <a:ea typeface="Arial"/>
          <a:cs typeface="Arial"/>
          <a:sym typeface="Arial"/>
        </a:defRPr>
      </a:lvl2pPr>
      <a:lvl3pPr marL="0" marR="0" indent="0" algn="l" defTabSz="1218406" eaLnBrk="1" latinLnBrk="0" hangingPunct="1">
        <a:lnSpc>
          <a:spcPct val="80000"/>
        </a:lnSpc>
        <a:spcBef>
          <a:spcPts val="0"/>
        </a:spcBef>
        <a:spcAft>
          <a:spcPts val="0"/>
        </a:spcAft>
        <a:buClrTx/>
        <a:buSzTx/>
        <a:buFontTx/>
        <a:buNone/>
        <a:tabLst/>
        <a:defRPr sz="4250" b="1" i="0" u="none" strike="noStrike" cap="none" spc="0" baseline="0">
          <a:solidFill>
            <a:srgbClr val="000000"/>
          </a:solidFill>
          <a:uFillTx/>
          <a:latin typeface="Arial"/>
          <a:ea typeface="Arial"/>
          <a:cs typeface="Arial"/>
          <a:sym typeface="Arial"/>
        </a:defRPr>
      </a:lvl3pPr>
      <a:lvl4pPr marL="0" marR="0" indent="0" algn="l" defTabSz="1218406" eaLnBrk="1" latinLnBrk="0" hangingPunct="1">
        <a:lnSpc>
          <a:spcPct val="80000"/>
        </a:lnSpc>
        <a:spcBef>
          <a:spcPts val="0"/>
        </a:spcBef>
        <a:spcAft>
          <a:spcPts val="0"/>
        </a:spcAft>
        <a:buClrTx/>
        <a:buSzTx/>
        <a:buFontTx/>
        <a:buNone/>
        <a:tabLst/>
        <a:defRPr sz="4250" b="1" i="0" u="none" strike="noStrike" cap="none" spc="0" baseline="0">
          <a:solidFill>
            <a:srgbClr val="000000"/>
          </a:solidFill>
          <a:uFillTx/>
          <a:latin typeface="Arial"/>
          <a:ea typeface="Arial"/>
          <a:cs typeface="Arial"/>
          <a:sym typeface="Arial"/>
        </a:defRPr>
      </a:lvl4pPr>
      <a:lvl5pPr marL="0" marR="0" indent="0" algn="l" defTabSz="1218406" eaLnBrk="1" latinLnBrk="0" hangingPunct="1">
        <a:lnSpc>
          <a:spcPct val="80000"/>
        </a:lnSpc>
        <a:spcBef>
          <a:spcPts val="0"/>
        </a:spcBef>
        <a:spcAft>
          <a:spcPts val="0"/>
        </a:spcAft>
        <a:buClrTx/>
        <a:buSzTx/>
        <a:buFontTx/>
        <a:buNone/>
        <a:tabLst/>
        <a:defRPr sz="4250" b="1" i="0" u="none" strike="noStrike" cap="none" spc="0" baseline="0">
          <a:solidFill>
            <a:srgbClr val="000000"/>
          </a:solidFill>
          <a:uFillTx/>
          <a:latin typeface="Arial"/>
          <a:ea typeface="Arial"/>
          <a:cs typeface="Arial"/>
          <a:sym typeface="Arial"/>
        </a:defRPr>
      </a:lvl5pPr>
      <a:lvl6pPr marL="0" marR="0" indent="228600" algn="l" defTabSz="1218406" eaLnBrk="1" latinLnBrk="0" hangingPunct="1">
        <a:lnSpc>
          <a:spcPct val="80000"/>
        </a:lnSpc>
        <a:spcBef>
          <a:spcPts val="0"/>
        </a:spcBef>
        <a:spcAft>
          <a:spcPts val="0"/>
        </a:spcAft>
        <a:buClrTx/>
        <a:buSzTx/>
        <a:buFontTx/>
        <a:buNone/>
        <a:tabLst/>
        <a:defRPr sz="4250" b="1" i="0" u="none" strike="noStrike" cap="none" spc="0" baseline="0">
          <a:solidFill>
            <a:srgbClr val="000000"/>
          </a:solidFill>
          <a:uFillTx/>
          <a:latin typeface="Arial"/>
          <a:ea typeface="Arial"/>
          <a:cs typeface="Arial"/>
          <a:sym typeface="Arial"/>
        </a:defRPr>
      </a:lvl6pPr>
      <a:lvl7pPr marL="0" marR="0" indent="457200" algn="l" defTabSz="1218406" eaLnBrk="1" latinLnBrk="0" hangingPunct="1">
        <a:lnSpc>
          <a:spcPct val="80000"/>
        </a:lnSpc>
        <a:spcBef>
          <a:spcPts val="0"/>
        </a:spcBef>
        <a:spcAft>
          <a:spcPts val="0"/>
        </a:spcAft>
        <a:buClrTx/>
        <a:buSzTx/>
        <a:buFontTx/>
        <a:buNone/>
        <a:tabLst/>
        <a:defRPr sz="4250" b="1" i="0" u="none" strike="noStrike" cap="none" spc="0" baseline="0">
          <a:solidFill>
            <a:srgbClr val="000000"/>
          </a:solidFill>
          <a:uFillTx/>
          <a:latin typeface="Arial"/>
          <a:ea typeface="Arial"/>
          <a:cs typeface="Arial"/>
          <a:sym typeface="Arial"/>
        </a:defRPr>
      </a:lvl7pPr>
      <a:lvl8pPr marL="0" marR="0" indent="685800" algn="l" defTabSz="1218406" eaLnBrk="1" latinLnBrk="0" hangingPunct="1">
        <a:lnSpc>
          <a:spcPct val="80000"/>
        </a:lnSpc>
        <a:spcBef>
          <a:spcPts val="0"/>
        </a:spcBef>
        <a:spcAft>
          <a:spcPts val="0"/>
        </a:spcAft>
        <a:buClrTx/>
        <a:buSzTx/>
        <a:buFontTx/>
        <a:buNone/>
        <a:tabLst/>
        <a:defRPr sz="4250" b="1" i="0" u="none" strike="noStrike" cap="none" spc="0" baseline="0">
          <a:solidFill>
            <a:srgbClr val="000000"/>
          </a:solidFill>
          <a:uFillTx/>
          <a:latin typeface="Arial"/>
          <a:ea typeface="Arial"/>
          <a:cs typeface="Arial"/>
          <a:sym typeface="Arial"/>
        </a:defRPr>
      </a:lvl8pPr>
      <a:lvl9pPr marL="0" marR="0" indent="914400" algn="l" defTabSz="1218406" eaLnBrk="1" latinLnBrk="0" hangingPunct="1">
        <a:lnSpc>
          <a:spcPct val="80000"/>
        </a:lnSpc>
        <a:spcBef>
          <a:spcPts val="0"/>
        </a:spcBef>
        <a:spcAft>
          <a:spcPts val="0"/>
        </a:spcAft>
        <a:buClrTx/>
        <a:buSzTx/>
        <a:buFontTx/>
        <a:buNone/>
        <a:tabLst/>
        <a:defRPr sz="4250" b="1" i="0" u="none" strike="noStrike" cap="none" spc="0" baseline="0">
          <a:solidFill>
            <a:srgbClr val="000000"/>
          </a:solidFill>
          <a:uFillTx/>
          <a:latin typeface="Arial"/>
          <a:ea typeface="Arial"/>
          <a:cs typeface="Arial"/>
          <a:sym typeface="Arial"/>
        </a:defRPr>
      </a:lvl9pPr>
    </p:titleStyle>
    <p:bodyStyle>
      <a:lvl1pPr marL="304800" marR="0" indent="-304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1pPr>
      <a:lvl2pPr marL="11176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2pPr>
      <a:lvl3pPr marL="14224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3pPr>
      <a:lvl4pPr marL="17272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4pPr>
      <a:lvl5pPr marL="20320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5pPr>
      <a:lvl6pPr marL="22606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6pPr>
      <a:lvl7pPr marL="24892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7pPr>
      <a:lvl8pPr marL="27178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8pPr>
      <a:lvl9pPr marL="29464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9pPr>
    </p:bodyStyle>
    <p:otherStyle>
      <a:lvl1pPr marL="0" marR="0" indent="0" algn="ctr" defTabSz="292100" eaLnBrk="1" latinLnBrk="0" hangingPunct="1">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Arial"/>
        </a:defRPr>
      </a:lvl1pPr>
      <a:lvl2pPr marL="0" marR="0" indent="228600" algn="ctr" defTabSz="292100" eaLnBrk="1" latinLnBrk="0" hangingPunct="1">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Arial"/>
        </a:defRPr>
      </a:lvl2pPr>
      <a:lvl3pPr marL="0" marR="0" indent="457200" algn="ctr" defTabSz="292100" eaLnBrk="1" latinLnBrk="0" hangingPunct="1">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Arial"/>
        </a:defRPr>
      </a:lvl3pPr>
      <a:lvl4pPr marL="0" marR="0" indent="685800" algn="ctr" defTabSz="292100" eaLnBrk="1" latinLnBrk="0" hangingPunct="1">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Arial"/>
        </a:defRPr>
      </a:lvl4pPr>
      <a:lvl5pPr marL="0" marR="0" indent="914400" algn="ctr" defTabSz="292100" eaLnBrk="1" latinLnBrk="0" hangingPunct="1">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Arial"/>
        </a:defRPr>
      </a:lvl5pPr>
      <a:lvl6pPr marL="0" marR="0" indent="0" algn="ctr" defTabSz="292100" eaLnBrk="1" latinLnBrk="0" hangingPunct="1">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Arial"/>
        </a:defRPr>
      </a:lvl6pPr>
      <a:lvl7pPr marL="0" marR="0" indent="0" algn="ctr" defTabSz="292100" eaLnBrk="1" latinLnBrk="0" hangingPunct="1">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Arial"/>
        </a:defRPr>
      </a:lvl7pPr>
      <a:lvl8pPr marL="0" marR="0" indent="0" algn="ctr" defTabSz="292100" eaLnBrk="1" latinLnBrk="0" hangingPunct="1">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Arial"/>
        </a:defRPr>
      </a:lvl8pPr>
      <a:lvl9pPr marL="0" marR="0" indent="0" algn="ctr" defTabSz="292100" eaLnBrk="1" latinLnBrk="0" hangingPunct="1">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Arial"/>
        </a:defRPr>
      </a:lvl9pPr>
    </p:otherStyle>
  </p:txStyles>
  <p:extLst>
    <p:ext uri="{27BBF7A9-308A-43DC-89C8-2F10F3537804}">
      <p15:sldGuideLst xmlns:p15="http://schemas.microsoft.com/office/powerpoint/2012/main">
        <p15:guide id="1" orient="horz" pos="1021">
          <p15:clr>
            <a:srgbClr val="F26B43"/>
          </p15:clr>
        </p15:guide>
        <p15:guide id="2" pos="7394">
          <p15:clr>
            <a:srgbClr val="F26B43"/>
          </p15:clr>
        </p15:guide>
        <p15:guide id="3" pos="275">
          <p15:clr>
            <a:srgbClr val="F26B43"/>
          </p15:clr>
        </p15:guide>
        <p15:guide id="4" orient="horz" pos="407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4.xml"/><Relationship Id="rId1" Type="http://schemas.openxmlformats.org/officeDocument/2006/relationships/tags" Target="../tags/tag8.xml"/><Relationship Id="rId6" Type="http://schemas.openxmlformats.org/officeDocument/2006/relationships/image" Target="../media/image9.png"/><Relationship Id="rId5" Type="http://schemas.openxmlformats.org/officeDocument/2006/relationships/image" Target="../media/image8.emf"/><Relationship Id="rId4" Type="http://schemas.openxmlformats.org/officeDocument/2006/relationships/oleObject" Target="../embeddings/oleObject6.bin"/></Relationships>
</file>

<file path=ppt/slides/_rels/slide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9.png"/><Relationship Id="rId1" Type="http://schemas.openxmlformats.org/officeDocument/2006/relationships/slideLayout" Target="../slideLayouts/slideLayout3.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26.png"/><Relationship Id="rId18" Type="http://schemas.openxmlformats.org/officeDocument/2006/relationships/image" Target="../media/image31.png"/><Relationship Id="rId3" Type="http://schemas.openxmlformats.org/officeDocument/2006/relationships/image" Target="../media/image16.png"/><Relationship Id="rId21" Type="http://schemas.openxmlformats.org/officeDocument/2006/relationships/image" Target="../media/image15.png"/><Relationship Id="rId7" Type="http://schemas.openxmlformats.org/officeDocument/2006/relationships/image" Target="../media/image20.png"/><Relationship Id="rId12" Type="http://schemas.openxmlformats.org/officeDocument/2006/relationships/image" Target="../media/image25.png"/><Relationship Id="rId17" Type="http://schemas.openxmlformats.org/officeDocument/2006/relationships/image" Target="../media/image30.png"/><Relationship Id="rId2" Type="http://schemas.openxmlformats.org/officeDocument/2006/relationships/image" Target="../media/image9.png"/><Relationship Id="rId16" Type="http://schemas.openxmlformats.org/officeDocument/2006/relationships/image" Target="../media/image29.png"/><Relationship Id="rId20" Type="http://schemas.openxmlformats.org/officeDocument/2006/relationships/image" Target="../media/image33.png"/><Relationship Id="rId1" Type="http://schemas.openxmlformats.org/officeDocument/2006/relationships/slideLayout" Target="../slideLayouts/slideLayout3.xml"/><Relationship Id="rId6" Type="http://schemas.openxmlformats.org/officeDocument/2006/relationships/image" Target="../media/image19.png"/><Relationship Id="rId11" Type="http://schemas.openxmlformats.org/officeDocument/2006/relationships/image" Target="../media/image24.png"/><Relationship Id="rId5" Type="http://schemas.openxmlformats.org/officeDocument/2006/relationships/image" Target="../media/image18.png"/><Relationship Id="rId15" Type="http://schemas.openxmlformats.org/officeDocument/2006/relationships/image" Target="../media/image28.png"/><Relationship Id="rId23" Type="http://schemas.openxmlformats.org/officeDocument/2006/relationships/image" Target="../media/image35.png"/><Relationship Id="rId10" Type="http://schemas.openxmlformats.org/officeDocument/2006/relationships/image" Target="../media/image23.png"/><Relationship Id="rId19" Type="http://schemas.openxmlformats.org/officeDocument/2006/relationships/image" Target="../media/image32.png"/><Relationship Id="rId4" Type="http://schemas.openxmlformats.org/officeDocument/2006/relationships/image" Target="../media/image17.png"/><Relationship Id="rId9" Type="http://schemas.openxmlformats.org/officeDocument/2006/relationships/image" Target="../media/image22.png"/><Relationship Id="rId14" Type="http://schemas.openxmlformats.org/officeDocument/2006/relationships/image" Target="../media/image27.png"/><Relationship Id="rId22" Type="http://schemas.openxmlformats.org/officeDocument/2006/relationships/image" Target="../media/image34.png"/></Relationships>
</file>

<file path=ppt/slides/_rels/slide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ángulo 17">
            <a:extLst>
              <a:ext uri="{FF2B5EF4-FFF2-40B4-BE49-F238E27FC236}">
                <a16:creationId xmlns:a16="http://schemas.microsoft.com/office/drawing/2014/main" id="{D66AAD5F-002B-2B4D-9654-738194B549C5}"/>
              </a:ext>
            </a:extLst>
          </p:cNvPr>
          <p:cNvSpPr/>
          <p:nvPr/>
        </p:nvSpPr>
        <p:spPr>
          <a:xfrm>
            <a:off x="0" y="0"/>
            <a:ext cx="12192000" cy="6858000"/>
          </a:xfrm>
          <a:prstGeom prst="rect">
            <a:avLst/>
          </a:prstGeom>
          <a:solidFill>
            <a:srgbClr val="EAEAD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s-CL"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graphicFrame>
        <p:nvGraphicFramePr>
          <p:cNvPr id="3" name="Objeto 2" hidden="1">
            <a:extLst>
              <a:ext uri="{FF2B5EF4-FFF2-40B4-BE49-F238E27FC236}">
                <a16:creationId xmlns:a16="http://schemas.microsoft.com/office/drawing/2014/main" id="{5B973970-8A3C-584F-9E3B-FA53A942509F}"/>
              </a:ext>
            </a:extLst>
          </p:cNvPr>
          <p:cNvGraphicFramePr>
            <a:graphicFrameLocks noChangeAspect="1"/>
          </p:cNvGraphicFramePr>
          <p:nvPr>
            <p:custDataLst>
              <p:tags r:id="rId1"/>
            </p:custDataLst>
            <p:extLst>
              <p:ext uri="{D42A27DB-BD31-4B8C-83A1-F6EECF244321}">
                <p14:modId xmlns:p14="http://schemas.microsoft.com/office/powerpoint/2010/main" val="2630025310"/>
              </p:ext>
            </p:extLst>
          </p:nvPr>
        </p:nvGraphicFramePr>
        <p:xfrm>
          <a:off x="794" y="794"/>
          <a:ext cx="794" cy="794"/>
        </p:xfrm>
        <a:graphic>
          <a:graphicData uri="http://schemas.openxmlformats.org/presentationml/2006/ole">
            <mc:AlternateContent xmlns:mc="http://schemas.openxmlformats.org/markup-compatibility/2006">
              <mc:Choice xmlns:v="urn:schemas-microsoft-com:vml" Requires="v">
                <p:oleObj name="Diapositiva de think-cell" r:id="rId4" imgW="7772400" imgH="10058400" progId="TCLayout.ActiveDocument.1">
                  <p:embed/>
                </p:oleObj>
              </mc:Choice>
              <mc:Fallback>
                <p:oleObj name="Diapositiva de think-cell" r:id="rId4" imgW="7772400" imgH="10058400" progId="TCLayout.ActiveDocument.1">
                  <p:embed/>
                  <p:pic>
                    <p:nvPicPr>
                      <p:cNvPr id="3" name="Objeto 2" hidden="1">
                        <a:extLst>
                          <a:ext uri="{FF2B5EF4-FFF2-40B4-BE49-F238E27FC236}">
                            <a16:creationId xmlns:a16="http://schemas.microsoft.com/office/drawing/2014/main" id="{5B973970-8A3C-584F-9E3B-FA53A942509F}"/>
                          </a:ext>
                        </a:extLst>
                      </p:cNvPr>
                      <p:cNvPicPr/>
                      <p:nvPr/>
                    </p:nvPicPr>
                    <p:blipFill>
                      <a:blip r:embed="rId5"/>
                      <a:stretch>
                        <a:fillRect/>
                      </a:stretch>
                    </p:blipFill>
                    <p:spPr>
                      <a:xfrm>
                        <a:off x="794" y="794"/>
                        <a:ext cx="794" cy="794"/>
                      </a:xfrm>
                      <a:prstGeom prst="rect">
                        <a:avLst/>
                      </a:prstGeom>
                    </p:spPr>
                  </p:pic>
                </p:oleObj>
              </mc:Fallback>
            </mc:AlternateContent>
          </a:graphicData>
        </a:graphic>
      </p:graphicFrame>
      <p:sp>
        <p:nvSpPr>
          <p:cNvPr id="14" name="Marcador de texto 7">
            <a:extLst>
              <a:ext uri="{FF2B5EF4-FFF2-40B4-BE49-F238E27FC236}">
                <a16:creationId xmlns:a16="http://schemas.microsoft.com/office/drawing/2014/main" id="{8666FC8C-BD64-D547-B50E-3D734C1BF981}"/>
              </a:ext>
            </a:extLst>
          </p:cNvPr>
          <p:cNvSpPr>
            <a:spLocks noGrp="1"/>
          </p:cNvSpPr>
          <p:nvPr>
            <p:ph type="body" sz="quarter" idx="4294967295" hasCustomPrompt="1"/>
          </p:nvPr>
        </p:nvSpPr>
        <p:spPr>
          <a:xfrm>
            <a:off x="1019108" y="2790391"/>
            <a:ext cx="10082901" cy="1983628"/>
          </a:xfrm>
          <a:prstGeom prst="rect">
            <a:avLst/>
          </a:prstGeom>
        </p:spPr>
        <p:txBody>
          <a:bodyPr lIns="0" tIns="0" rIns="0" bIns="0"/>
          <a:lstStyle>
            <a:lvl1pPr marL="0" indent="0">
              <a:spcBef>
                <a:spcPts val="0"/>
              </a:spcBef>
              <a:buNone/>
              <a:defRPr sz="3000" b="0">
                <a:solidFill>
                  <a:schemeClr val="accent1"/>
                </a:solidFill>
                <a:latin typeface="Times New Roman" panose="02020603050405020304" pitchFamily="18" charset="0"/>
                <a:cs typeface="Times New Roman" panose="02020603050405020304" pitchFamily="18" charset="0"/>
              </a:defRPr>
            </a:lvl1pPr>
            <a:lvl2pPr marL="304800" indent="0">
              <a:buNone/>
              <a:defRPr/>
            </a:lvl2pPr>
            <a:lvl3pPr marL="609600" indent="0">
              <a:buNone/>
              <a:defRPr/>
            </a:lvl3pPr>
            <a:lvl4pPr marL="914400" indent="0">
              <a:buNone/>
              <a:defRPr/>
            </a:lvl4pPr>
            <a:lvl5pPr marL="1219200" indent="0">
              <a:buNone/>
              <a:defRPr/>
            </a:lvl5pPr>
          </a:lstStyle>
          <a:p>
            <a:pPr defTabSz="2438338">
              <a:lnSpc>
                <a:spcPct val="100000"/>
              </a:lnSpc>
            </a:pPr>
            <a:r>
              <a:rPr lang="es-CL" b="1">
                <a:solidFill>
                  <a:srgbClr val="004C14"/>
                </a:solidFill>
                <a:latin typeface="Arial" panose="020B0604020202020204" pitchFamily="34" charset="0"/>
                <a:cs typeface="Arial" panose="020B0604020202020204" pitchFamily="34" charset="0"/>
              </a:rPr>
              <a:t>Asistencia técnica para la prevención del acoso sexual, laboral y violencia en el trabajo y otros aspectos contenidos en la Ley N°21.643 (Ley Karin)</a:t>
            </a:r>
          </a:p>
          <a:p>
            <a:pPr defTabSz="2438338">
              <a:lnSpc>
                <a:spcPct val="100000"/>
              </a:lnSpc>
            </a:pPr>
            <a:r>
              <a:rPr lang="es-CL" b="1">
                <a:solidFill>
                  <a:srgbClr val="004C14"/>
                </a:solidFill>
                <a:latin typeface="Arial" panose="020B0604020202020204" pitchFamily="34" charset="0"/>
                <a:cs typeface="Arial" panose="020B0604020202020204" pitchFamily="34" charset="0"/>
              </a:rPr>
              <a:t>Directrices SUSESO</a:t>
            </a:r>
            <a:endParaRPr lang="es-CL" b="1">
              <a:solidFill>
                <a:srgbClr val="004C14"/>
              </a:solidFill>
              <a:latin typeface="Arial" panose="020B0604020202020204" pitchFamily="34" charset="0"/>
              <a:cs typeface="Arial" panose="020B0604020202020204" pitchFamily="34" charset="0"/>
              <a:sym typeface="Helvetica Neue"/>
            </a:endParaRPr>
          </a:p>
        </p:txBody>
      </p:sp>
      <p:sp>
        <p:nvSpPr>
          <p:cNvPr id="15" name="Marcador de texto 7">
            <a:extLst>
              <a:ext uri="{FF2B5EF4-FFF2-40B4-BE49-F238E27FC236}">
                <a16:creationId xmlns:a16="http://schemas.microsoft.com/office/drawing/2014/main" id="{A26B14AF-8306-3F4A-8DAE-DC232F2E9A40}"/>
              </a:ext>
            </a:extLst>
          </p:cNvPr>
          <p:cNvSpPr txBox="1">
            <a:spLocks/>
          </p:cNvSpPr>
          <p:nvPr/>
        </p:nvSpPr>
        <p:spPr>
          <a:xfrm>
            <a:off x="970709" y="2451027"/>
            <a:ext cx="1206434" cy="251903"/>
          </a:xfrm>
          <a:prstGeom prst="rect">
            <a:avLst/>
          </a:prstGeom>
        </p:spPr>
        <p:txBody>
          <a:bodyPr lIns="91440" tIns="45720" rIns="91440" bIns="45720" anchor="t"/>
          <a:lstStyle>
            <a:lvl1pPr marL="0" marR="0" indent="0" algn="l" defTabSz="1218406" eaLnBrk="1" latinLnBrk="0" hangingPunct="1">
              <a:lnSpc>
                <a:spcPct val="90000"/>
              </a:lnSpc>
              <a:spcBef>
                <a:spcPts val="2250"/>
              </a:spcBef>
              <a:spcAft>
                <a:spcPts val="0"/>
              </a:spcAft>
              <a:buClrTx/>
              <a:buSzPct val="123000"/>
              <a:buFontTx/>
              <a:buNone/>
              <a:tabLst/>
              <a:defRPr sz="1000" b="0" i="0" u="none" strike="noStrike" cap="none" spc="0" baseline="0">
                <a:solidFill>
                  <a:schemeClr val="bg1"/>
                </a:solidFill>
                <a:uFillTx/>
                <a:latin typeface="Arial" panose="020B0604020202020204" pitchFamily="34" charset="0"/>
                <a:ea typeface="Arial"/>
                <a:cs typeface="Arial" panose="020B0604020202020204" pitchFamily="34" charset="0"/>
                <a:sym typeface="Arial"/>
              </a:defRPr>
            </a:lvl1pPr>
            <a:lvl2pPr marL="304800" marR="0" indent="0" algn="l" defTabSz="1218406" eaLnBrk="1" latinLnBrk="0" hangingPunct="1">
              <a:lnSpc>
                <a:spcPct val="90000"/>
              </a:lnSpc>
              <a:spcBef>
                <a:spcPts val="2250"/>
              </a:spcBef>
              <a:spcAft>
                <a:spcPts val="0"/>
              </a:spcAft>
              <a:buClrTx/>
              <a:buSzPct val="123000"/>
              <a:buFontTx/>
              <a:buNone/>
              <a:tabLst/>
              <a:defRPr sz="2400" b="0" i="0" u="none" strike="noStrike" cap="none" spc="0" baseline="0">
                <a:solidFill>
                  <a:srgbClr val="000000"/>
                </a:solidFill>
                <a:uFillTx/>
                <a:latin typeface="Arial"/>
                <a:ea typeface="Arial"/>
                <a:cs typeface="Arial"/>
                <a:sym typeface="Arial"/>
              </a:defRPr>
            </a:lvl2pPr>
            <a:lvl3pPr marL="609600" marR="0" indent="0" algn="l" defTabSz="1218406" eaLnBrk="1" latinLnBrk="0" hangingPunct="1">
              <a:lnSpc>
                <a:spcPct val="90000"/>
              </a:lnSpc>
              <a:spcBef>
                <a:spcPts val="2250"/>
              </a:spcBef>
              <a:spcAft>
                <a:spcPts val="0"/>
              </a:spcAft>
              <a:buClrTx/>
              <a:buSzPct val="123000"/>
              <a:buFontTx/>
              <a:buNone/>
              <a:tabLst/>
              <a:defRPr sz="2400" b="0" i="0" u="none" strike="noStrike" cap="none" spc="0" baseline="0">
                <a:solidFill>
                  <a:srgbClr val="000000"/>
                </a:solidFill>
                <a:uFillTx/>
                <a:latin typeface="Arial"/>
                <a:ea typeface="Arial"/>
                <a:cs typeface="Arial"/>
                <a:sym typeface="Arial"/>
              </a:defRPr>
            </a:lvl3pPr>
            <a:lvl4pPr marL="914400" marR="0" indent="0" algn="l" defTabSz="1218406" eaLnBrk="1" latinLnBrk="0" hangingPunct="1">
              <a:lnSpc>
                <a:spcPct val="90000"/>
              </a:lnSpc>
              <a:spcBef>
                <a:spcPts val="2250"/>
              </a:spcBef>
              <a:spcAft>
                <a:spcPts val="0"/>
              </a:spcAft>
              <a:buClrTx/>
              <a:buSzPct val="123000"/>
              <a:buFontTx/>
              <a:buNone/>
              <a:tabLst/>
              <a:defRPr sz="2400" b="0" i="0" u="none" strike="noStrike" cap="none" spc="0" baseline="0">
                <a:solidFill>
                  <a:srgbClr val="000000"/>
                </a:solidFill>
                <a:uFillTx/>
                <a:latin typeface="Arial"/>
                <a:ea typeface="Arial"/>
                <a:cs typeface="Arial"/>
                <a:sym typeface="Arial"/>
              </a:defRPr>
            </a:lvl4pPr>
            <a:lvl5pPr marL="1219200" marR="0" indent="0" algn="l" defTabSz="1218406" eaLnBrk="1" latinLnBrk="0" hangingPunct="1">
              <a:lnSpc>
                <a:spcPct val="90000"/>
              </a:lnSpc>
              <a:spcBef>
                <a:spcPts val="2250"/>
              </a:spcBef>
              <a:spcAft>
                <a:spcPts val="0"/>
              </a:spcAft>
              <a:buClrTx/>
              <a:buSzPct val="123000"/>
              <a:buFontTx/>
              <a:buNone/>
              <a:tabLst/>
              <a:defRPr sz="2400" b="0" i="0" u="none" strike="noStrike" cap="none" spc="0" baseline="0">
                <a:solidFill>
                  <a:srgbClr val="000000"/>
                </a:solidFill>
                <a:uFillTx/>
                <a:latin typeface="Arial"/>
                <a:ea typeface="Arial"/>
                <a:cs typeface="Arial"/>
                <a:sym typeface="Arial"/>
              </a:defRPr>
            </a:lvl5pPr>
            <a:lvl6pPr marL="22606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6pPr>
            <a:lvl7pPr marL="24892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7pPr>
            <a:lvl8pPr marL="27178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8pPr>
            <a:lvl9pPr marL="29464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9pPr>
          </a:lstStyle>
          <a:p>
            <a:r>
              <a:rPr lang="es-ES">
                <a:solidFill>
                  <a:srgbClr val="13C045"/>
                </a:solidFill>
                <a:latin typeface="Arial"/>
                <a:cs typeface="Arial"/>
              </a:rPr>
              <a:t>7 de Junio 2024</a:t>
            </a:r>
          </a:p>
          <a:p>
            <a:endParaRPr lang="es-CL">
              <a:solidFill>
                <a:srgbClr val="13C045"/>
              </a:solidFill>
            </a:endParaRPr>
          </a:p>
        </p:txBody>
      </p:sp>
      <p:sp>
        <p:nvSpPr>
          <p:cNvPr id="5" name="CuadroTexto 4">
            <a:extLst>
              <a:ext uri="{FF2B5EF4-FFF2-40B4-BE49-F238E27FC236}">
                <a16:creationId xmlns:a16="http://schemas.microsoft.com/office/drawing/2014/main" id="{FFEA403C-D1C6-624C-8DF0-86F8C4400447}"/>
              </a:ext>
            </a:extLst>
          </p:cNvPr>
          <p:cNvSpPr txBox="1"/>
          <p:nvPr/>
        </p:nvSpPr>
        <p:spPr>
          <a:xfrm>
            <a:off x="1019108" y="4835912"/>
            <a:ext cx="4690754" cy="31034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defTabSz="1218406" hangingPunct="1">
              <a:spcBef>
                <a:spcPts val="0"/>
              </a:spcBef>
              <a:buSzPct val="123000"/>
            </a:pPr>
            <a:r>
              <a:rPr lang="es-CL" sz="1500">
                <a:solidFill>
                  <a:srgbClr val="13C045"/>
                </a:solidFill>
                <a:latin typeface="Arial"/>
                <a:cs typeface="Arial"/>
              </a:rPr>
              <a:t>Asociación Chilena de Seguridad</a:t>
            </a:r>
          </a:p>
        </p:txBody>
      </p:sp>
      <p:pic>
        <p:nvPicPr>
          <p:cNvPr id="6" name="Imagen 5">
            <a:extLst>
              <a:ext uri="{FF2B5EF4-FFF2-40B4-BE49-F238E27FC236}">
                <a16:creationId xmlns:a16="http://schemas.microsoft.com/office/drawing/2014/main" id="{7F5124C6-28D9-F62B-8FE9-77C62A32261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427293" y="457063"/>
            <a:ext cx="1308143" cy="534402"/>
          </a:xfrm>
          <a:prstGeom prst="rect">
            <a:avLst/>
          </a:prstGeom>
        </p:spPr>
      </p:pic>
    </p:spTree>
    <p:extLst>
      <p:ext uri="{BB962C8B-B14F-4D97-AF65-F5344CB8AC3E}">
        <p14:creationId xmlns:p14="http://schemas.microsoft.com/office/powerpoint/2010/main" val="3361061542"/>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Marcador de texto 7">
            <a:extLst>
              <a:ext uri="{FF2B5EF4-FFF2-40B4-BE49-F238E27FC236}">
                <a16:creationId xmlns:a16="http://schemas.microsoft.com/office/drawing/2014/main" id="{0A583E8F-E346-4946-B6AC-0E126EF72D32}"/>
              </a:ext>
            </a:extLst>
          </p:cNvPr>
          <p:cNvSpPr txBox="1">
            <a:spLocks/>
          </p:cNvSpPr>
          <p:nvPr/>
        </p:nvSpPr>
        <p:spPr>
          <a:xfrm>
            <a:off x="449262" y="496571"/>
            <a:ext cx="8347075" cy="335548"/>
          </a:xfrm>
          <a:prstGeom prst="rect">
            <a:avLst/>
          </a:prstGeom>
        </p:spPr>
        <p:txBody>
          <a:bodyPr lIns="0" tIns="0" rIns="0" bIns="0"/>
          <a:lstStyle>
            <a:lvl1pPr marL="0" marR="0" indent="0" algn="l" defTabSz="1218406" eaLnBrk="1" latinLnBrk="0" hangingPunct="1">
              <a:lnSpc>
                <a:spcPct val="90000"/>
              </a:lnSpc>
              <a:spcBef>
                <a:spcPts val="2250"/>
              </a:spcBef>
              <a:spcAft>
                <a:spcPts val="0"/>
              </a:spcAft>
              <a:buClrTx/>
              <a:buSzPct val="123000"/>
              <a:buFontTx/>
              <a:buNone/>
              <a:tabLst/>
              <a:defRPr sz="2000" b="0" i="0" u="none" strike="noStrike" cap="none" spc="0" baseline="0">
                <a:solidFill>
                  <a:schemeClr val="tx1"/>
                </a:solidFill>
                <a:uFillTx/>
                <a:latin typeface="Times New Roman" panose="02020603050405020304" pitchFamily="18" charset="0"/>
                <a:ea typeface="Arial"/>
                <a:cs typeface="Times New Roman" panose="02020603050405020304" pitchFamily="18" charset="0"/>
                <a:sym typeface="Arial"/>
              </a:defRPr>
            </a:lvl1pPr>
            <a:lvl2pPr marL="304800" marR="0" indent="0" algn="l" defTabSz="1218406" eaLnBrk="1" latinLnBrk="0" hangingPunct="1">
              <a:lnSpc>
                <a:spcPct val="90000"/>
              </a:lnSpc>
              <a:spcBef>
                <a:spcPts val="2250"/>
              </a:spcBef>
              <a:spcAft>
                <a:spcPts val="0"/>
              </a:spcAft>
              <a:buClrTx/>
              <a:buSzPct val="123000"/>
              <a:buFontTx/>
              <a:buNone/>
              <a:tabLst/>
              <a:defRPr sz="2400" b="0" i="0" u="none" strike="noStrike" cap="none" spc="0" baseline="0">
                <a:solidFill>
                  <a:srgbClr val="000000"/>
                </a:solidFill>
                <a:uFillTx/>
                <a:latin typeface="Arial"/>
                <a:ea typeface="Arial"/>
                <a:cs typeface="Arial"/>
                <a:sym typeface="Arial"/>
              </a:defRPr>
            </a:lvl2pPr>
            <a:lvl3pPr marL="609600" marR="0" indent="0" algn="l" defTabSz="1218406" eaLnBrk="1" latinLnBrk="0" hangingPunct="1">
              <a:lnSpc>
                <a:spcPct val="90000"/>
              </a:lnSpc>
              <a:spcBef>
                <a:spcPts val="2250"/>
              </a:spcBef>
              <a:spcAft>
                <a:spcPts val="0"/>
              </a:spcAft>
              <a:buClrTx/>
              <a:buSzPct val="123000"/>
              <a:buFontTx/>
              <a:buNone/>
              <a:tabLst/>
              <a:defRPr sz="2400" b="0" i="0" u="none" strike="noStrike" cap="none" spc="0" baseline="0">
                <a:solidFill>
                  <a:srgbClr val="000000"/>
                </a:solidFill>
                <a:uFillTx/>
                <a:latin typeface="Arial"/>
                <a:ea typeface="Arial"/>
                <a:cs typeface="Arial"/>
                <a:sym typeface="Arial"/>
              </a:defRPr>
            </a:lvl3pPr>
            <a:lvl4pPr marL="914400" marR="0" indent="0" algn="l" defTabSz="1218406" eaLnBrk="1" latinLnBrk="0" hangingPunct="1">
              <a:lnSpc>
                <a:spcPct val="90000"/>
              </a:lnSpc>
              <a:spcBef>
                <a:spcPts val="2250"/>
              </a:spcBef>
              <a:spcAft>
                <a:spcPts val="0"/>
              </a:spcAft>
              <a:buClrTx/>
              <a:buSzPct val="123000"/>
              <a:buFontTx/>
              <a:buNone/>
              <a:tabLst/>
              <a:defRPr sz="2400" b="0" i="0" u="none" strike="noStrike" cap="none" spc="0" baseline="0">
                <a:solidFill>
                  <a:srgbClr val="000000"/>
                </a:solidFill>
                <a:uFillTx/>
                <a:latin typeface="Arial"/>
                <a:ea typeface="Arial"/>
                <a:cs typeface="Arial"/>
                <a:sym typeface="Arial"/>
              </a:defRPr>
            </a:lvl4pPr>
            <a:lvl5pPr marL="1219200" marR="0" indent="0" algn="l" defTabSz="1218406" eaLnBrk="1" latinLnBrk="0" hangingPunct="1">
              <a:lnSpc>
                <a:spcPct val="90000"/>
              </a:lnSpc>
              <a:spcBef>
                <a:spcPts val="2250"/>
              </a:spcBef>
              <a:spcAft>
                <a:spcPts val="0"/>
              </a:spcAft>
              <a:buClrTx/>
              <a:buSzPct val="123000"/>
              <a:buFontTx/>
              <a:buNone/>
              <a:tabLst/>
              <a:defRPr sz="2400" b="0" i="0" u="none" strike="noStrike" cap="none" spc="0" baseline="0">
                <a:solidFill>
                  <a:srgbClr val="000000"/>
                </a:solidFill>
                <a:uFillTx/>
                <a:latin typeface="Arial"/>
                <a:ea typeface="Arial"/>
                <a:cs typeface="Arial"/>
                <a:sym typeface="Arial"/>
              </a:defRPr>
            </a:lvl5pPr>
            <a:lvl6pPr marL="22606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6pPr>
            <a:lvl7pPr marL="24892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7pPr>
            <a:lvl8pPr marL="27178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8pPr>
            <a:lvl9pPr marL="29464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9pPr>
          </a:lstStyle>
          <a:p>
            <a:r>
              <a:rPr lang="es-ES">
                <a:solidFill>
                  <a:srgbClr val="13C045"/>
                </a:solidFill>
                <a:latin typeface="Arial" panose="020B0604020202020204" pitchFamily="34" charset="0"/>
                <a:cs typeface="Arial" panose="020B0604020202020204" pitchFamily="34" charset="0"/>
              </a:rPr>
              <a:t>Contexto </a:t>
            </a:r>
          </a:p>
        </p:txBody>
      </p:sp>
      <p:sp>
        <p:nvSpPr>
          <p:cNvPr id="9" name="Marcador de texto 7">
            <a:extLst>
              <a:ext uri="{FF2B5EF4-FFF2-40B4-BE49-F238E27FC236}">
                <a16:creationId xmlns:a16="http://schemas.microsoft.com/office/drawing/2014/main" id="{5EF7F189-5C98-BB41-B9E6-CD55ED441D8B}"/>
              </a:ext>
            </a:extLst>
          </p:cNvPr>
          <p:cNvSpPr txBox="1">
            <a:spLocks/>
          </p:cNvSpPr>
          <p:nvPr/>
        </p:nvSpPr>
        <p:spPr>
          <a:xfrm>
            <a:off x="449262" y="872882"/>
            <a:ext cx="8347075" cy="356282"/>
          </a:xfrm>
          <a:prstGeom prst="rect">
            <a:avLst/>
          </a:prstGeom>
        </p:spPr>
        <p:txBody>
          <a:bodyPr lIns="0" tIns="0" rIns="0" bIns="0"/>
          <a:lstStyle>
            <a:lvl1pPr marL="0" marR="0" indent="0" algn="l" defTabSz="1218406" eaLnBrk="1" latinLnBrk="0" hangingPunct="1">
              <a:lnSpc>
                <a:spcPct val="90000"/>
              </a:lnSpc>
              <a:spcBef>
                <a:spcPts val="2250"/>
              </a:spcBef>
              <a:spcAft>
                <a:spcPts val="0"/>
              </a:spcAft>
              <a:buClrTx/>
              <a:buSzPct val="123000"/>
              <a:buFontTx/>
              <a:buNone/>
              <a:tabLst/>
              <a:defRPr sz="1600" b="0" i="0" u="none" strike="noStrike" cap="none" spc="0" baseline="0">
                <a:solidFill>
                  <a:schemeClr val="accent1"/>
                </a:solidFill>
                <a:uFillTx/>
                <a:latin typeface="Arial" panose="020B0604020202020204" pitchFamily="34" charset="0"/>
                <a:ea typeface="Arial"/>
                <a:cs typeface="Arial" panose="020B0604020202020204" pitchFamily="34" charset="0"/>
                <a:sym typeface="Arial"/>
              </a:defRPr>
            </a:lvl1pPr>
            <a:lvl2pPr marL="304800" marR="0" indent="0" algn="l" defTabSz="1218406" eaLnBrk="1" latinLnBrk="0" hangingPunct="1">
              <a:lnSpc>
                <a:spcPct val="90000"/>
              </a:lnSpc>
              <a:spcBef>
                <a:spcPts val="2250"/>
              </a:spcBef>
              <a:spcAft>
                <a:spcPts val="0"/>
              </a:spcAft>
              <a:buClrTx/>
              <a:buSzPct val="123000"/>
              <a:buFontTx/>
              <a:buNone/>
              <a:tabLst/>
              <a:defRPr sz="2400" b="0" i="0" u="none" strike="noStrike" cap="none" spc="0" baseline="0">
                <a:solidFill>
                  <a:srgbClr val="000000"/>
                </a:solidFill>
                <a:uFillTx/>
                <a:latin typeface="Arial"/>
                <a:ea typeface="Arial"/>
                <a:cs typeface="Arial"/>
                <a:sym typeface="Arial"/>
              </a:defRPr>
            </a:lvl2pPr>
            <a:lvl3pPr marL="609600" marR="0" indent="0" algn="l" defTabSz="1218406" eaLnBrk="1" latinLnBrk="0" hangingPunct="1">
              <a:lnSpc>
                <a:spcPct val="90000"/>
              </a:lnSpc>
              <a:spcBef>
                <a:spcPts val="2250"/>
              </a:spcBef>
              <a:spcAft>
                <a:spcPts val="0"/>
              </a:spcAft>
              <a:buClrTx/>
              <a:buSzPct val="123000"/>
              <a:buFontTx/>
              <a:buNone/>
              <a:tabLst/>
              <a:defRPr sz="2400" b="0" i="0" u="none" strike="noStrike" cap="none" spc="0" baseline="0">
                <a:solidFill>
                  <a:srgbClr val="000000"/>
                </a:solidFill>
                <a:uFillTx/>
                <a:latin typeface="Arial"/>
                <a:ea typeface="Arial"/>
                <a:cs typeface="Arial"/>
                <a:sym typeface="Arial"/>
              </a:defRPr>
            </a:lvl3pPr>
            <a:lvl4pPr marL="914400" marR="0" indent="0" algn="l" defTabSz="1218406" eaLnBrk="1" latinLnBrk="0" hangingPunct="1">
              <a:lnSpc>
                <a:spcPct val="90000"/>
              </a:lnSpc>
              <a:spcBef>
                <a:spcPts val="2250"/>
              </a:spcBef>
              <a:spcAft>
                <a:spcPts val="0"/>
              </a:spcAft>
              <a:buClrTx/>
              <a:buSzPct val="123000"/>
              <a:buFontTx/>
              <a:buNone/>
              <a:tabLst/>
              <a:defRPr sz="2400" b="0" i="0" u="none" strike="noStrike" cap="none" spc="0" baseline="0">
                <a:solidFill>
                  <a:srgbClr val="000000"/>
                </a:solidFill>
                <a:uFillTx/>
                <a:latin typeface="Arial"/>
                <a:ea typeface="Arial"/>
                <a:cs typeface="Arial"/>
                <a:sym typeface="Arial"/>
              </a:defRPr>
            </a:lvl4pPr>
            <a:lvl5pPr marL="1219200" marR="0" indent="0" algn="l" defTabSz="1218406" eaLnBrk="1" latinLnBrk="0" hangingPunct="1">
              <a:lnSpc>
                <a:spcPct val="90000"/>
              </a:lnSpc>
              <a:spcBef>
                <a:spcPts val="2250"/>
              </a:spcBef>
              <a:spcAft>
                <a:spcPts val="0"/>
              </a:spcAft>
              <a:buClrTx/>
              <a:buSzPct val="123000"/>
              <a:buFontTx/>
              <a:buNone/>
              <a:tabLst/>
              <a:defRPr sz="2400" b="0" i="0" u="none" strike="noStrike" cap="none" spc="0" baseline="0">
                <a:solidFill>
                  <a:srgbClr val="000000"/>
                </a:solidFill>
                <a:uFillTx/>
                <a:latin typeface="Arial"/>
                <a:ea typeface="Arial"/>
                <a:cs typeface="Arial"/>
                <a:sym typeface="Arial"/>
              </a:defRPr>
            </a:lvl5pPr>
            <a:lvl6pPr marL="22606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6pPr>
            <a:lvl7pPr marL="24892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7pPr>
            <a:lvl8pPr marL="27178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8pPr>
            <a:lvl9pPr marL="29464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9pPr>
          </a:lstStyle>
          <a:p>
            <a:r>
              <a:rPr lang="es-ES">
                <a:solidFill>
                  <a:srgbClr val="006D36"/>
                </a:solidFill>
              </a:rPr>
              <a:t>Promulgación Ley 21.643</a:t>
            </a:r>
            <a:endParaRPr lang="es-CL">
              <a:solidFill>
                <a:srgbClr val="006D36"/>
              </a:solidFill>
            </a:endParaRPr>
          </a:p>
        </p:txBody>
      </p:sp>
      <p:cxnSp>
        <p:nvCxnSpPr>
          <p:cNvPr id="11" name="Conector recto 18">
            <a:extLst>
              <a:ext uri="{FF2B5EF4-FFF2-40B4-BE49-F238E27FC236}">
                <a16:creationId xmlns:a16="http://schemas.microsoft.com/office/drawing/2014/main" id="{A0640433-C49E-A243-915B-00E3C48159D4}"/>
              </a:ext>
            </a:extLst>
          </p:cNvPr>
          <p:cNvCxnSpPr>
            <a:cxnSpLocks/>
          </p:cNvCxnSpPr>
          <p:nvPr/>
        </p:nvCxnSpPr>
        <p:spPr>
          <a:xfrm>
            <a:off x="436563" y="385812"/>
            <a:ext cx="1297221" cy="0"/>
          </a:xfrm>
          <a:prstGeom prst="line">
            <a:avLst/>
          </a:prstGeom>
          <a:noFill/>
          <a:ln w="22225" cap="flat">
            <a:solidFill>
              <a:srgbClr val="7EFF45"/>
            </a:solidFill>
            <a:prstDash val="solid"/>
            <a:miter lim="400000"/>
          </a:ln>
          <a:effectLst/>
          <a:sp3d/>
        </p:spPr>
        <p:style>
          <a:lnRef idx="0">
            <a:scrgbClr r="0" g="0" b="0"/>
          </a:lnRef>
          <a:fillRef idx="0">
            <a:scrgbClr r="0" g="0" b="0"/>
          </a:fillRef>
          <a:effectRef idx="0">
            <a:scrgbClr r="0" g="0" b="0"/>
          </a:effectRef>
          <a:fontRef idx="none"/>
        </p:style>
      </p:cxnSp>
      <p:pic>
        <p:nvPicPr>
          <p:cNvPr id="3" name="Imagen 2">
            <a:extLst>
              <a:ext uri="{FF2B5EF4-FFF2-40B4-BE49-F238E27FC236}">
                <a16:creationId xmlns:a16="http://schemas.microsoft.com/office/drawing/2014/main" id="{E974B6D3-9F51-2346-92B6-BA11C4F6896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27293" y="457063"/>
            <a:ext cx="1308143" cy="534402"/>
          </a:xfrm>
          <a:prstGeom prst="rect">
            <a:avLst/>
          </a:prstGeom>
        </p:spPr>
      </p:pic>
      <p:sp>
        <p:nvSpPr>
          <p:cNvPr id="22" name="Marcador de texto 9">
            <a:extLst>
              <a:ext uri="{FF2B5EF4-FFF2-40B4-BE49-F238E27FC236}">
                <a16:creationId xmlns:a16="http://schemas.microsoft.com/office/drawing/2014/main" id="{3CC00F5D-5FE6-DA1C-29BA-656A116F4AFB}"/>
              </a:ext>
            </a:extLst>
          </p:cNvPr>
          <p:cNvSpPr txBox="1">
            <a:spLocks/>
          </p:cNvSpPr>
          <p:nvPr/>
        </p:nvSpPr>
        <p:spPr>
          <a:xfrm>
            <a:off x="5922671" y="1505208"/>
            <a:ext cx="5150667" cy="4278094"/>
          </a:xfrm>
          <a:prstGeom prst="rect">
            <a:avLst/>
          </a:prstGeom>
        </p:spPr>
        <p:txBody>
          <a:bodyPr wrap="square" lIns="91440" tIns="45720" rIns="91440" bIns="45720" anchor="t">
            <a:spAutoFit/>
          </a:bodyPr>
          <a:lstStyle>
            <a:lvl1pPr marL="304800" marR="0" indent="-304800" algn="l" defTabSz="1218406" eaLnBrk="1" latinLnBrk="0" hangingPunct="1">
              <a:lnSpc>
                <a:spcPct val="90000"/>
              </a:lnSpc>
              <a:spcBef>
                <a:spcPts val="600"/>
              </a:spcBef>
              <a:spcAft>
                <a:spcPts val="600"/>
              </a:spcAft>
              <a:buClrTx/>
              <a:buSzPct val="123000"/>
              <a:buFontTx/>
              <a:buNone/>
              <a:tabLst/>
              <a:defRPr sz="1600" b="0" i="0" u="none" strike="noStrike" cap="none" spc="0" baseline="0">
                <a:solidFill>
                  <a:schemeClr val="tx2"/>
                </a:solidFill>
                <a:uFillTx/>
                <a:latin typeface="Arial"/>
                <a:ea typeface="Arial"/>
                <a:cs typeface="Arial"/>
                <a:sym typeface="Arial"/>
              </a:defRPr>
            </a:lvl1pPr>
            <a:lvl2pPr marL="676275" marR="0" indent="-371475" algn="l" defTabSz="1218406" eaLnBrk="1" latinLnBrk="0" hangingPunct="1">
              <a:lnSpc>
                <a:spcPct val="90000"/>
              </a:lnSpc>
              <a:spcBef>
                <a:spcPts val="600"/>
              </a:spcBef>
              <a:spcAft>
                <a:spcPts val="600"/>
              </a:spcAft>
              <a:buClr>
                <a:schemeClr val="bg2"/>
              </a:buClr>
              <a:buSzPct val="100000"/>
              <a:buFont typeface="Wingdings" pitchFamily="2" charset="2"/>
              <a:buChar char="§"/>
              <a:tabLst/>
              <a:defRPr sz="1400" b="0" i="0" u="none" strike="noStrike" cap="none" spc="0" baseline="0">
                <a:solidFill>
                  <a:schemeClr val="tx2"/>
                </a:solidFill>
                <a:uFillTx/>
                <a:latin typeface="Arial"/>
                <a:ea typeface="Arial"/>
                <a:cs typeface="Arial"/>
                <a:sym typeface="Arial"/>
              </a:defRPr>
            </a:lvl2pPr>
            <a:lvl3pPr marL="941388" marR="0" indent="-331788" algn="l" defTabSz="1218406" eaLnBrk="1" latinLnBrk="0" hangingPunct="1">
              <a:lnSpc>
                <a:spcPct val="90000"/>
              </a:lnSpc>
              <a:spcBef>
                <a:spcPts val="600"/>
              </a:spcBef>
              <a:spcAft>
                <a:spcPts val="600"/>
              </a:spcAft>
              <a:buClr>
                <a:schemeClr val="bg2"/>
              </a:buClr>
              <a:buSzPct val="90000"/>
              <a:buFont typeface=".Lucida Grande UI Regular"/>
              <a:buChar char="▫"/>
              <a:tabLst/>
              <a:defRPr sz="1400" b="0" i="0" u="none" strike="noStrike" cap="none" spc="0" baseline="0">
                <a:solidFill>
                  <a:schemeClr val="tx2"/>
                </a:solidFill>
                <a:uFillTx/>
                <a:latin typeface="Arial"/>
                <a:ea typeface="Arial"/>
                <a:cs typeface="Arial"/>
                <a:sym typeface="Arial"/>
              </a:defRPr>
            </a:lvl3pPr>
            <a:lvl4pPr marL="1247775" marR="0" indent="-333375" algn="l" defTabSz="1218406" eaLnBrk="1" latinLnBrk="0" hangingPunct="1">
              <a:lnSpc>
                <a:spcPct val="90000"/>
              </a:lnSpc>
              <a:spcBef>
                <a:spcPts val="600"/>
              </a:spcBef>
              <a:spcAft>
                <a:spcPts val="600"/>
              </a:spcAft>
              <a:buClr>
                <a:schemeClr val="bg2"/>
              </a:buClr>
              <a:buSzPct val="90000"/>
              <a:buFont typeface=".Lucida Grande UI Regular"/>
              <a:buChar char="▫"/>
              <a:tabLst/>
              <a:defRPr sz="1400" b="0" i="0" u="none" strike="noStrike" cap="none" spc="0" baseline="0">
                <a:solidFill>
                  <a:schemeClr val="tx2"/>
                </a:solidFill>
                <a:uFillTx/>
                <a:latin typeface="Arial"/>
                <a:ea typeface="Arial"/>
                <a:cs typeface="Arial"/>
                <a:sym typeface="Arial"/>
              </a:defRPr>
            </a:lvl4pPr>
            <a:lvl5pPr marL="1651000" marR="0" indent="-431800" algn="l" defTabSz="1218406" eaLnBrk="1" latinLnBrk="0" hangingPunct="1">
              <a:lnSpc>
                <a:spcPct val="90000"/>
              </a:lnSpc>
              <a:spcBef>
                <a:spcPts val="600"/>
              </a:spcBef>
              <a:spcAft>
                <a:spcPts val="600"/>
              </a:spcAft>
              <a:buClr>
                <a:schemeClr val="bg2"/>
              </a:buClr>
              <a:buSzPct val="90000"/>
              <a:buFont typeface=".Lucida Grande UI Regular"/>
              <a:buChar char="▫"/>
              <a:tabLst/>
              <a:defRPr sz="1400" b="0" i="0" u="none" strike="noStrike" cap="none" spc="0" baseline="0">
                <a:solidFill>
                  <a:schemeClr val="tx2"/>
                </a:solidFill>
                <a:uFillTx/>
                <a:latin typeface="Arial"/>
                <a:ea typeface="Arial"/>
                <a:cs typeface="Arial"/>
                <a:sym typeface="Arial"/>
              </a:defRPr>
            </a:lvl5pPr>
            <a:lvl6pPr marL="22606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6pPr>
            <a:lvl7pPr marL="24892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7pPr>
            <a:lvl8pPr marL="27178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8pPr>
            <a:lvl9pPr marL="29464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9pPr>
          </a:lstStyle>
          <a:p>
            <a:pPr marL="285750" indent="-285750" algn="just">
              <a:lnSpc>
                <a:spcPct val="100000"/>
              </a:lnSpc>
              <a:buFont typeface="Wingdings"/>
              <a:buChar char="§"/>
              <a:defRPr/>
            </a:pPr>
            <a:r>
              <a:rPr lang="es-CL" sz="1800">
                <a:solidFill>
                  <a:schemeClr val="tx1"/>
                </a:solidFill>
              </a:rPr>
              <a:t>15 de enero 2024, fue publicada en el Diario Oficial la Ley </a:t>
            </a:r>
            <a:r>
              <a:rPr lang="es-CL" sz="1800" err="1">
                <a:solidFill>
                  <a:schemeClr val="tx1"/>
                </a:solidFill>
              </a:rPr>
              <a:t>Nº</a:t>
            </a:r>
            <a:r>
              <a:rPr lang="es-CL" sz="1800">
                <a:solidFill>
                  <a:schemeClr val="tx1"/>
                </a:solidFill>
              </a:rPr>
              <a:t> 21.643, denominada "Ley Karin", modificando el Código del Trabajo y otros cuerpos legales para abordar la prevención, investigación y sanción del acoso laboral, sexual y la violencia en el ámbito del trabajo. </a:t>
            </a:r>
            <a:endParaRPr lang="es-MX" sz="1800">
              <a:solidFill>
                <a:schemeClr val="tx1"/>
              </a:solidFill>
            </a:endParaRPr>
          </a:p>
          <a:p>
            <a:pPr marL="285750" indent="-285750" algn="just">
              <a:lnSpc>
                <a:spcPct val="100000"/>
              </a:lnSpc>
              <a:buFont typeface="Wingdings"/>
              <a:buChar char="§"/>
              <a:defRPr/>
            </a:pPr>
            <a:r>
              <a:rPr lang="es-CL" sz="1800">
                <a:solidFill>
                  <a:schemeClr val="tx1"/>
                </a:solidFill>
              </a:rPr>
              <a:t>7 de junio de 2024, la Superintendencia de Seguridad Social ("SUSESO") entregó directrices a los Organismos Administradores del Seguro Social y Obligatorio (“OAL”) de la Ley N°16.744.  </a:t>
            </a:r>
          </a:p>
          <a:p>
            <a:pPr marL="285750" indent="-285750" algn="just">
              <a:lnSpc>
                <a:spcPct val="100000"/>
              </a:lnSpc>
              <a:buFont typeface="Wingdings"/>
              <a:buChar char="§"/>
              <a:defRPr/>
            </a:pPr>
            <a:r>
              <a:rPr lang="es-CL" sz="1800">
                <a:solidFill>
                  <a:schemeClr val="tx1"/>
                </a:solidFill>
              </a:rPr>
              <a:t>1 de agosto de 2024, la Ley Karin entrará en vigencia. </a:t>
            </a:r>
            <a:endParaRPr lang="es-CL" sz="1800" b="1">
              <a:solidFill>
                <a:schemeClr val="tx1"/>
              </a:solidFill>
            </a:endParaRPr>
          </a:p>
        </p:txBody>
      </p:sp>
      <p:pic>
        <p:nvPicPr>
          <p:cNvPr id="5" name="Imagen 4" descr="Texto, Carta&#10;&#10;Descripción generada automáticamente">
            <a:extLst>
              <a:ext uri="{FF2B5EF4-FFF2-40B4-BE49-F238E27FC236}">
                <a16:creationId xmlns:a16="http://schemas.microsoft.com/office/drawing/2014/main" id="{0A2E79B9-19A4-468F-A029-4F4F64DD33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9556" y="1505206"/>
            <a:ext cx="2750980" cy="4217157"/>
          </a:xfrm>
          <a:prstGeom prst="rect">
            <a:avLst/>
          </a:prstGeom>
          <a:ln>
            <a:solidFill>
              <a:schemeClr val="tx1"/>
            </a:solidFill>
          </a:ln>
        </p:spPr>
      </p:pic>
      <p:pic>
        <p:nvPicPr>
          <p:cNvPr id="6" name="Imagen 5">
            <a:extLst>
              <a:ext uri="{FF2B5EF4-FFF2-40B4-BE49-F238E27FC236}">
                <a16:creationId xmlns:a16="http://schemas.microsoft.com/office/drawing/2014/main" id="{D6EA89A3-BFA2-E0A8-6BE8-5AA206BF944D}"/>
              </a:ext>
            </a:extLst>
          </p:cNvPr>
          <p:cNvPicPr>
            <a:picLocks noChangeAspect="1"/>
          </p:cNvPicPr>
          <p:nvPr/>
        </p:nvPicPr>
        <p:blipFill>
          <a:blip r:embed="rId4"/>
          <a:stretch>
            <a:fillRect/>
          </a:stretch>
        </p:blipFill>
        <p:spPr>
          <a:xfrm>
            <a:off x="2541253" y="2284330"/>
            <a:ext cx="2682131" cy="4020236"/>
          </a:xfrm>
          <a:prstGeom prst="rect">
            <a:avLst/>
          </a:prstGeom>
          <a:ln>
            <a:solidFill>
              <a:schemeClr val="tx1"/>
            </a:solidFill>
          </a:ln>
        </p:spPr>
      </p:pic>
    </p:spTree>
    <p:extLst>
      <p:ext uri="{BB962C8B-B14F-4D97-AF65-F5344CB8AC3E}">
        <p14:creationId xmlns:p14="http://schemas.microsoft.com/office/powerpoint/2010/main" val="1584030187"/>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Marcador de número de diapositiva 1">
            <a:extLst>
              <a:ext uri="{FF2B5EF4-FFF2-40B4-BE49-F238E27FC236}">
                <a16:creationId xmlns:a16="http://schemas.microsoft.com/office/drawing/2014/main" id="{F05D7F60-372A-4CF4-8F15-FD48C9228B64}"/>
              </a:ext>
            </a:extLst>
          </p:cNvPr>
          <p:cNvSpPr txBox="1">
            <a:spLocks/>
          </p:cNvSpPr>
          <p:nvPr/>
        </p:nvSpPr>
        <p:spPr>
          <a:xfrm>
            <a:off x="11636577" y="6990028"/>
            <a:ext cx="432000" cy="216000"/>
          </a:xfrm>
          <a:prstGeom prst="rect">
            <a:avLst/>
          </a:prstGeom>
        </p:spPr>
        <p:txBody>
          <a:bodyPr/>
          <a:lstStyle>
            <a:defPPr marL="0" marR="0" indent="0" algn="l" defTabSz="457200"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1pPr>
            <a:lvl2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2pPr>
            <a:lvl3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3pPr>
            <a:lvl4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4pPr>
            <a:lvl5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5pPr>
            <a:lvl6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6pPr>
            <a:lvl7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7pPr>
            <a:lvl8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8pPr>
            <a:lvl9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9pPr>
          </a:lstStyle>
          <a:p>
            <a:fld id="{B37290F3-BA30-9341-A10E-737EC97582C1}" type="slidenum">
              <a:rPr lang="es-CL" smtClean="0"/>
              <a:pPr/>
              <a:t>3</a:t>
            </a:fld>
            <a:endParaRPr lang="es-CL"/>
          </a:p>
        </p:txBody>
      </p:sp>
      <p:sp>
        <p:nvSpPr>
          <p:cNvPr id="8" name="Marcador de texto 7">
            <a:extLst>
              <a:ext uri="{FF2B5EF4-FFF2-40B4-BE49-F238E27FC236}">
                <a16:creationId xmlns:a16="http://schemas.microsoft.com/office/drawing/2014/main" id="{0A583E8F-E346-4946-B6AC-0E126EF72D32}"/>
              </a:ext>
            </a:extLst>
          </p:cNvPr>
          <p:cNvSpPr txBox="1">
            <a:spLocks/>
          </p:cNvSpPr>
          <p:nvPr/>
        </p:nvSpPr>
        <p:spPr>
          <a:xfrm>
            <a:off x="449262" y="496571"/>
            <a:ext cx="8347075" cy="335548"/>
          </a:xfrm>
          <a:prstGeom prst="rect">
            <a:avLst/>
          </a:prstGeom>
        </p:spPr>
        <p:txBody>
          <a:bodyPr lIns="0" tIns="0" rIns="0" bIns="0" anchor="t"/>
          <a:lstStyle>
            <a:lvl1pPr marL="0" marR="0" indent="0" algn="l" defTabSz="1218406" eaLnBrk="1" latinLnBrk="0" hangingPunct="1">
              <a:lnSpc>
                <a:spcPct val="90000"/>
              </a:lnSpc>
              <a:spcBef>
                <a:spcPts val="2250"/>
              </a:spcBef>
              <a:spcAft>
                <a:spcPts val="0"/>
              </a:spcAft>
              <a:buClrTx/>
              <a:buSzPct val="123000"/>
              <a:buFontTx/>
              <a:buNone/>
              <a:tabLst/>
              <a:defRPr sz="2000" b="0" i="0" u="none" strike="noStrike" cap="none" spc="0" baseline="0">
                <a:solidFill>
                  <a:schemeClr val="tx1"/>
                </a:solidFill>
                <a:uFillTx/>
                <a:latin typeface="Times New Roman" panose="02020603050405020304" pitchFamily="18" charset="0"/>
                <a:ea typeface="Arial"/>
                <a:cs typeface="Times New Roman" panose="02020603050405020304" pitchFamily="18" charset="0"/>
                <a:sym typeface="Arial"/>
              </a:defRPr>
            </a:lvl1pPr>
            <a:lvl2pPr marL="304800" marR="0" indent="0" algn="l" defTabSz="1218406" eaLnBrk="1" latinLnBrk="0" hangingPunct="1">
              <a:lnSpc>
                <a:spcPct val="90000"/>
              </a:lnSpc>
              <a:spcBef>
                <a:spcPts val="2250"/>
              </a:spcBef>
              <a:spcAft>
                <a:spcPts val="0"/>
              </a:spcAft>
              <a:buClrTx/>
              <a:buSzPct val="123000"/>
              <a:buFontTx/>
              <a:buNone/>
              <a:tabLst/>
              <a:defRPr sz="2400" b="0" i="0" u="none" strike="noStrike" cap="none" spc="0" baseline="0">
                <a:solidFill>
                  <a:srgbClr val="000000"/>
                </a:solidFill>
                <a:uFillTx/>
                <a:latin typeface="Arial"/>
                <a:ea typeface="Arial"/>
                <a:cs typeface="Arial"/>
                <a:sym typeface="Arial"/>
              </a:defRPr>
            </a:lvl2pPr>
            <a:lvl3pPr marL="609600" marR="0" indent="0" algn="l" defTabSz="1218406" eaLnBrk="1" latinLnBrk="0" hangingPunct="1">
              <a:lnSpc>
                <a:spcPct val="90000"/>
              </a:lnSpc>
              <a:spcBef>
                <a:spcPts val="2250"/>
              </a:spcBef>
              <a:spcAft>
                <a:spcPts val="0"/>
              </a:spcAft>
              <a:buClrTx/>
              <a:buSzPct val="123000"/>
              <a:buFontTx/>
              <a:buNone/>
              <a:tabLst/>
              <a:defRPr sz="2400" b="0" i="0" u="none" strike="noStrike" cap="none" spc="0" baseline="0">
                <a:solidFill>
                  <a:srgbClr val="000000"/>
                </a:solidFill>
                <a:uFillTx/>
                <a:latin typeface="Arial"/>
                <a:ea typeface="Arial"/>
                <a:cs typeface="Arial"/>
                <a:sym typeface="Arial"/>
              </a:defRPr>
            </a:lvl3pPr>
            <a:lvl4pPr marL="914400" marR="0" indent="0" algn="l" defTabSz="1218406" eaLnBrk="1" latinLnBrk="0" hangingPunct="1">
              <a:lnSpc>
                <a:spcPct val="90000"/>
              </a:lnSpc>
              <a:spcBef>
                <a:spcPts val="2250"/>
              </a:spcBef>
              <a:spcAft>
                <a:spcPts val="0"/>
              </a:spcAft>
              <a:buClrTx/>
              <a:buSzPct val="123000"/>
              <a:buFontTx/>
              <a:buNone/>
              <a:tabLst/>
              <a:defRPr sz="2400" b="0" i="0" u="none" strike="noStrike" cap="none" spc="0" baseline="0">
                <a:solidFill>
                  <a:srgbClr val="000000"/>
                </a:solidFill>
                <a:uFillTx/>
                <a:latin typeface="Arial"/>
                <a:ea typeface="Arial"/>
                <a:cs typeface="Arial"/>
                <a:sym typeface="Arial"/>
              </a:defRPr>
            </a:lvl4pPr>
            <a:lvl5pPr marL="1219200" marR="0" indent="0" algn="l" defTabSz="1218406" eaLnBrk="1" latinLnBrk="0" hangingPunct="1">
              <a:lnSpc>
                <a:spcPct val="90000"/>
              </a:lnSpc>
              <a:spcBef>
                <a:spcPts val="2250"/>
              </a:spcBef>
              <a:spcAft>
                <a:spcPts val="0"/>
              </a:spcAft>
              <a:buClrTx/>
              <a:buSzPct val="123000"/>
              <a:buFontTx/>
              <a:buNone/>
              <a:tabLst/>
              <a:defRPr sz="2400" b="0" i="0" u="none" strike="noStrike" cap="none" spc="0" baseline="0">
                <a:solidFill>
                  <a:srgbClr val="000000"/>
                </a:solidFill>
                <a:uFillTx/>
                <a:latin typeface="Arial"/>
                <a:ea typeface="Arial"/>
                <a:cs typeface="Arial"/>
                <a:sym typeface="Arial"/>
              </a:defRPr>
            </a:lvl5pPr>
            <a:lvl6pPr marL="22606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6pPr>
            <a:lvl7pPr marL="24892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7pPr>
            <a:lvl8pPr marL="27178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8pPr>
            <a:lvl9pPr marL="29464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9pPr>
          </a:lstStyle>
          <a:p>
            <a:r>
              <a:rPr lang="es-ES">
                <a:solidFill>
                  <a:srgbClr val="13C045"/>
                </a:solidFill>
                <a:latin typeface="Arial"/>
                <a:cs typeface="Arial"/>
              </a:rPr>
              <a:t>Aspectos claves de la Ley N° 21.643 / "Ley Karin"</a:t>
            </a:r>
            <a:endParaRPr lang="es-ES">
              <a:solidFill>
                <a:srgbClr val="13C045"/>
              </a:solidFill>
              <a:latin typeface="Arial" panose="020B0604020202020204" pitchFamily="34" charset="0"/>
              <a:cs typeface="Arial" panose="020B0604020202020204" pitchFamily="34" charset="0"/>
            </a:endParaRPr>
          </a:p>
        </p:txBody>
      </p:sp>
      <p:cxnSp>
        <p:nvCxnSpPr>
          <p:cNvPr id="11" name="Conector recto 18">
            <a:extLst>
              <a:ext uri="{FF2B5EF4-FFF2-40B4-BE49-F238E27FC236}">
                <a16:creationId xmlns:a16="http://schemas.microsoft.com/office/drawing/2014/main" id="{A0640433-C49E-A243-915B-00E3C48159D4}"/>
              </a:ext>
            </a:extLst>
          </p:cNvPr>
          <p:cNvCxnSpPr>
            <a:cxnSpLocks/>
          </p:cNvCxnSpPr>
          <p:nvPr/>
        </p:nvCxnSpPr>
        <p:spPr>
          <a:xfrm>
            <a:off x="436563" y="385812"/>
            <a:ext cx="1297221" cy="0"/>
          </a:xfrm>
          <a:prstGeom prst="line">
            <a:avLst/>
          </a:prstGeom>
          <a:noFill/>
          <a:ln w="22225" cap="flat">
            <a:solidFill>
              <a:srgbClr val="7EFF45"/>
            </a:solidFill>
            <a:prstDash val="solid"/>
            <a:miter lim="400000"/>
          </a:ln>
          <a:effectLst/>
          <a:sp3d/>
        </p:spPr>
        <p:style>
          <a:lnRef idx="0">
            <a:scrgbClr r="0" g="0" b="0"/>
          </a:lnRef>
          <a:fillRef idx="0">
            <a:scrgbClr r="0" g="0" b="0"/>
          </a:fillRef>
          <a:effectRef idx="0">
            <a:scrgbClr r="0" g="0" b="0"/>
          </a:effectRef>
          <a:fontRef idx="none"/>
        </p:style>
      </p:cxnSp>
      <p:pic>
        <p:nvPicPr>
          <p:cNvPr id="3" name="Imagen 2">
            <a:extLst>
              <a:ext uri="{FF2B5EF4-FFF2-40B4-BE49-F238E27FC236}">
                <a16:creationId xmlns:a16="http://schemas.microsoft.com/office/drawing/2014/main" id="{E974B6D3-9F51-2346-92B6-BA11C4F6896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27293" y="457063"/>
            <a:ext cx="1308143" cy="534402"/>
          </a:xfrm>
          <a:prstGeom prst="rect">
            <a:avLst/>
          </a:prstGeom>
        </p:spPr>
      </p:pic>
      <p:sp>
        <p:nvSpPr>
          <p:cNvPr id="22" name="Marcador de texto 9">
            <a:extLst>
              <a:ext uri="{FF2B5EF4-FFF2-40B4-BE49-F238E27FC236}">
                <a16:creationId xmlns:a16="http://schemas.microsoft.com/office/drawing/2014/main" id="{3CC00F5D-5FE6-DA1C-29BA-656A116F4AFB}"/>
              </a:ext>
            </a:extLst>
          </p:cNvPr>
          <p:cNvSpPr txBox="1">
            <a:spLocks/>
          </p:cNvSpPr>
          <p:nvPr/>
        </p:nvSpPr>
        <p:spPr>
          <a:xfrm>
            <a:off x="436563" y="1380069"/>
            <a:ext cx="11296512" cy="5016758"/>
          </a:xfrm>
          <a:prstGeom prst="rect">
            <a:avLst/>
          </a:prstGeom>
        </p:spPr>
        <p:txBody>
          <a:bodyPr wrap="square" lIns="91440" tIns="45720" rIns="91440" bIns="45720" anchor="t">
            <a:spAutoFit/>
          </a:bodyPr>
          <a:lstStyle>
            <a:lvl1pPr marL="304800" marR="0" indent="-304800" algn="l" defTabSz="1218406" eaLnBrk="1" latinLnBrk="0" hangingPunct="1">
              <a:lnSpc>
                <a:spcPct val="90000"/>
              </a:lnSpc>
              <a:spcBef>
                <a:spcPts val="600"/>
              </a:spcBef>
              <a:spcAft>
                <a:spcPts val="600"/>
              </a:spcAft>
              <a:buClrTx/>
              <a:buSzPct val="123000"/>
              <a:buFontTx/>
              <a:buNone/>
              <a:tabLst/>
              <a:defRPr sz="1600" b="0" i="0" u="none" strike="noStrike" cap="none" spc="0" baseline="0">
                <a:solidFill>
                  <a:schemeClr val="tx2"/>
                </a:solidFill>
                <a:uFillTx/>
                <a:latin typeface="Arial"/>
                <a:ea typeface="Arial"/>
                <a:cs typeface="Arial"/>
                <a:sym typeface="Arial"/>
              </a:defRPr>
            </a:lvl1pPr>
            <a:lvl2pPr marL="676275" marR="0" indent="-371475" algn="l" defTabSz="1218406" eaLnBrk="1" latinLnBrk="0" hangingPunct="1">
              <a:lnSpc>
                <a:spcPct val="90000"/>
              </a:lnSpc>
              <a:spcBef>
                <a:spcPts val="600"/>
              </a:spcBef>
              <a:spcAft>
                <a:spcPts val="600"/>
              </a:spcAft>
              <a:buClr>
                <a:schemeClr val="bg2"/>
              </a:buClr>
              <a:buSzPct val="100000"/>
              <a:buFont typeface="Wingdings" pitchFamily="2" charset="2"/>
              <a:buChar char="§"/>
              <a:tabLst/>
              <a:defRPr sz="1400" b="0" i="0" u="none" strike="noStrike" cap="none" spc="0" baseline="0">
                <a:solidFill>
                  <a:schemeClr val="tx2"/>
                </a:solidFill>
                <a:uFillTx/>
                <a:latin typeface="Arial"/>
                <a:ea typeface="Arial"/>
                <a:cs typeface="Arial"/>
                <a:sym typeface="Arial"/>
              </a:defRPr>
            </a:lvl2pPr>
            <a:lvl3pPr marL="941388" marR="0" indent="-331788" algn="l" defTabSz="1218406" eaLnBrk="1" latinLnBrk="0" hangingPunct="1">
              <a:lnSpc>
                <a:spcPct val="90000"/>
              </a:lnSpc>
              <a:spcBef>
                <a:spcPts val="600"/>
              </a:spcBef>
              <a:spcAft>
                <a:spcPts val="600"/>
              </a:spcAft>
              <a:buClr>
                <a:schemeClr val="bg2"/>
              </a:buClr>
              <a:buSzPct val="90000"/>
              <a:buFont typeface=".Lucida Grande UI Regular"/>
              <a:buChar char="▫"/>
              <a:tabLst/>
              <a:defRPr sz="1400" b="0" i="0" u="none" strike="noStrike" cap="none" spc="0" baseline="0">
                <a:solidFill>
                  <a:schemeClr val="tx2"/>
                </a:solidFill>
                <a:uFillTx/>
                <a:latin typeface="Arial"/>
                <a:ea typeface="Arial"/>
                <a:cs typeface="Arial"/>
                <a:sym typeface="Arial"/>
              </a:defRPr>
            </a:lvl3pPr>
            <a:lvl4pPr marL="1247775" marR="0" indent="-333375" algn="l" defTabSz="1218406" eaLnBrk="1" latinLnBrk="0" hangingPunct="1">
              <a:lnSpc>
                <a:spcPct val="90000"/>
              </a:lnSpc>
              <a:spcBef>
                <a:spcPts val="600"/>
              </a:spcBef>
              <a:spcAft>
                <a:spcPts val="600"/>
              </a:spcAft>
              <a:buClr>
                <a:schemeClr val="bg2"/>
              </a:buClr>
              <a:buSzPct val="90000"/>
              <a:buFont typeface=".Lucida Grande UI Regular"/>
              <a:buChar char="▫"/>
              <a:tabLst/>
              <a:defRPr sz="1400" b="0" i="0" u="none" strike="noStrike" cap="none" spc="0" baseline="0">
                <a:solidFill>
                  <a:schemeClr val="tx2"/>
                </a:solidFill>
                <a:uFillTx/>
                <a:latin typeface="Arial"/>
                <a:ea typeface="Arial"/>
                <a:cs typeface="Arial"/>
                <a:sym typeface="Arial"/>
              </a:defRPr>
            </a:lvl4pPr>
            <a:lvl5pPr marL="1651000" marR="0" indent="-431800" algn="l" defTabSz="1218406" eaLnBrk="1" latinLnBrk="0" hangingPunct="1">
              <a:lnSpc>
                <a:spcPct val="90000"/>
              </a:lnSpc>
              <a:spcBef>
                <a:spcPts val="600"/>
              </a:spcBef>
              <a:spcAft>
                <a:spcPts val="600"/>
              </a:spcAft>
              <a:buClr>
                <a:schemeClr val="bg2"/>
              </a:buClr>
              <a:buSzPct val="90000"/>
              <a:buFont typeface=".Lucida Grande UI Regular"/>
              <a:buChar char="▫"/>
              <a:tabLst/>
              <a:defRPr sz="1400" b="0" i="0" u="none" strike="noStrike" cap="none" spc="0" baseline="0">
                <a:solidFill>
                  <a:schemeClr val="tx2"/>
                </a:solidFill>
                <a:uFillTx/>
                <a:latin typeface="Arial"/>
                <a:ea typeface="Arial"/>
                <a:cs typeface="Arial"/>
                <a:sym typeface="Arial"/>
              </a:defRPr>
            </a:lvl5pPr>
            <a:lvl6pPr marL="22606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6pPr>
            <a:lvl7pPr marL="24892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7pPr>
            <a:lvl8pPr marL="27178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8pPr>
            <a:lvl9pPr marL="29464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9pPr>
          </a:lstStyle>
          <a:p>
            <a:pPr marL="0" indent="0" algn="just">
              <a:lnSpc>
                <a:spcPct val="100000"/>
              </a:lnSpc>
              <a:defRPr/>
            </a:pPr>
            <a:r>
              <a:rPr lang="es-CL" sz="1800">
                <a:solidFill>
                  <a:schemeClr val="tx1"/>
                </a:solidFill>
              </a:rPr>
              <a:t>Dentro de los principales cambios de la Ley N°21.643 podemos destacar:</a:t>
            </a:r>
            <a:endParaRPr lang="es-MX" sz="1800">
              <a:solidFill>
                <a:schemeClr val="tx1"/>
              </a:solidFill>
            </a:endParaRPr>
          </a:p>
          <a:p>
            <a:pPr marL="285750" indent="-285750" algn="just">
              <a:lnSpc>
                <a:spcPct val="100000"/>
              </a:lnSpc>
              <a:buFont typeface="Wingdings"/>
              <a:buChar char="§"/>
              <a:defRPr/>
            </a:pPr>
            <a:r>
              <a:rPr lang="es-CL" sz="1800" b="1">
                <a:solidFill>
                  <a:schemeClr val="tx1"/>
                </a:solidFill>
              </a:rPr>
              <a:t>Modificación del acoso laboral:</a:t>
            </a:r>
            <a:r>
              <a:rPr lang="es-CL" sz="1800">
                <a:solidFill>
                  <a:schemeClr val="tx1"/>
                </a:solidFill>
              </a:rPr>
              <a:t> se elimina el requisito de la reiteración de la conducta.</a:t>
            </a:r>
          </a:p>
          <a:p>
            <a:pPr marL="285750" indent="-285750" algn="just">
              <a:lnSpc>
                <a:spcPct val="100000"/>
              </a:lnSpc>
              <a:buFont typeface="Wingdings"/>
              <a:buChar char="§"/>
              <a:defRPr/>
            </a:pPr>
            <a:r>
              <a:rPr lang="es-CL" sz="1800" b="1">
                <a:solidFill>
                  <a:schemeClr val="tx1"/>
                </a:solidFill>
              </a:rPr>
              <a:t>Violencia en el trabajo: </a:t>
            </a:r>
            <a:r>
              <a:rPr lang="es-CL" sz="1800">
                <a:solidFill>
                  <a:schemeClr val="tx1"/>
                </a:solidFill>
              </a:rPr>
              <a:t>se amplía la protección de derechos de los trabajadores y, por ende, el alcance de la responsabilidad por parte del empleador, en tanto que deberán prevenir actos de violencia de terceros a sus colaboradores.</a:t>
            </a:r>
          </a:p>
          <a:p>
            <a:pPr marL="285750" indent="-285750" algn="just">
              <a:lnSpc>
                <a:spcPct val="100000"/>
              </a:lnSpc>
              <a:buFont typeface="Wingdings"/>
              <a:buChar char="§"/>
              <a:defRPr/>
            </a:pPr>
            <a:r>
              <a:rPr lang="es-CL" sz="1800" b="1">
                <a:solidFill>
                  <a:schemeClr val="tx1"/>
                </a:solidFill>
              </a:rPr>
              <a:t>Reglamento Interno de Orden, Higiene y Seguridad (RIOHS): </a:t>
            </a:r>
            <a:r>
              <a:rPr lang="es-CL" sz="1800">
                <a:solidFill>
                  <a:schemeClr val="tx1"/>
                </a:solidFill>
              </a:rPr>
              <a:t>las entidades empleadoras deberán actualizar estos reglamentos internos en los ámbitos de investigación y sanción, incluyendo el protocolo de prevención respecto del acoso sexual, laboral y la violencia en el trabajo.</a:t>
            </a:r>
          </a:p>
          <a:p>
            <a:pPr marL="285750" indent="-285750" algn="just">
              <a:lnSpc>
                <a:spcPct val="100000"/>
              </a:lnSpc>
              <a:buFont typeface="Wingdings"/>
              <a:buChar char="§"/>
              <a:defRPr/>
            </a:pPr>
            <a:r>
              <a:rPr lang="es-CL" sz="1800" b="1">
                <a:solidFill>
                  <a:schemeClr val="tx1"/>
                </a:solidFill>
              </a:rPr>
              <a:t>Deber de informar:</a:t>
            </a:r>
          </a:p>
          <a:p>
            <a:pPr lvl="1" algn="just">
              <a:lnSpc>
                <a:spcPct val="100000"/>
              </a:lnSpc>
              <a:buFont typeface="Wingdings"/>
              <a:buChar char="§"/>
              <a:defRPr/>
            </a:pPr>
            <a:r>
              <a:rPr lang="es-CL" sz="1800">
                <a:solidFill>
                  <a:schemeClr val="tx1"/>
                </a:solidFill>
              </a:rPr>
              <a:t>Los canales que mantiene el empleador para la recepción de denuncias sobre incumplimientos relativos a la prevención, investigación y sanción del acoso sexual, laboral y la violencia en el trabajo. Semestralmente.</a:t>
            </a:r>
          </a:p>
          <a:p>
            <a:pPr lvl="1" algn="just">
              <a:lnSpc>
                <a:spcPct val="100000"/>
              </a:lnSpc>
              <a:buFont typeface="Wingdings"/>
              <a:buChar char="§"/>
              <a:defRPr/>
            </a:pPr>
            <a:r>
              <a:rPr lang="es-CL" sz="1800">
                <a:solidFill>
                  <a:schemeClr val="tx1"/>
                </a:solidFill>
              </a:rPr>
              <a:t>Acerca de esta nueva normativa a todos sus colaboradores.</a:t>
            </a:r>
          </a:p>
          <a:p>
            <a:pPr marL="0" indent="0" algn="just">
              <a:lnSpc>
                <a:spcPct val="100000"/>
              </a:lnSpc>
              <a:defRPr/>
            </a:pPr>
            <a:endParaRPr lang="es-CL">
              <a:solidFill>
                <a:schemeClr val="tx1"/>
              </a:solidFill>
            </a:endParaRPr>
          </a:p>
        </p:txBody>
      </p:sp>
    </p:spTree>
    <p:extLst>
      <p:ext uri="{BB962C8B-B14F-4D97-AF65-F5344CB8AC3E}">
        <p14:creationId xmlns:p14="http://schemas.microsoft.com/office/powerpoint/2010/main" val="3437473464"/>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Marcador de número de diapositiva 1">
            <a:extLst>
              <a:ext uri="{FF2B5EF4-FFF2-40B4-BE49-F238E27FC236}">
                <a16:creationId xmlns:a16="http://schemas.microsoft.com/office/drawing/2014/main" id="{F05D7F60-372A-4CF4-8F15-FD48C9228B64}"/>
              </a:ext>
            </a:extLst>
          </p:cNvPr>
          <p:cNvSpPr txBox="1">
            <a:spLocks/>
          </p:cNvSpPr>
          <p:nvPr/>
        </p:nvSpPr>
        <p:spPr>
          <a:xfrm>
            <a:off x="11636577" y="6990028"/>
            <a:ext cx="432000" cy="216000"/>
          </a:xfrm>
          <a:prstGeom prst="rect">
            <a:avLst/>
          </a:prstGeom>
        </p:spPr>
        <p:txBody>
          <a:bodyPr/>
          <a:lstStyle>
            <a:defPPr marL="0" marR="0" indent="0" algn="l" defTabSz="457200"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1pPr>
            <a:lvl2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2pPr>
            <a:lvl3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3pPr>
            <a:lvl4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4pPr>
            <a:lvl5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5pPr>
            <a:lvl6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6pPr>
            <a:lvl7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7pPr>
            <a:lvl8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8pPr>
            <a:lvl9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9pPr>
          </a:lstStyle>
          <a:p>
            <a:fld id="{B37290F3-BA30-9341-A10E-737EC97582C1}" type="slidenum">
              <a:rPr lang="es-CL" smtClean="0"/>
              <a:pPr/>
              <a:t>4</a:t>
            </a:fld>
            <a:endParaRPr lang="es-CL"/>
          </a:p>
        </p:txBody>
      </p:sp>
      <p:sp>
        <p:nvSpPr>
          <p:cNvPr id="8" name="Marcador de texto 7">
            <a:extLst>
              <a:ext uri="{FF2B5EF4-FFF2-40B4-BE49-F238E27FC236}">
                <a16:creationId xmlns:a16="http://schemas.microsoft.com/office/drawing/2014/main" id="{0A583E8F-E346-4946-B6AC-0E126EF72D32}"/>
              </a:ext>
            </a:extLst>
          </p:cNvPr>
          <p:cNvSpPr txBox="1">
            <a:spLocks/>
          </p:cNvSpPr>
          <p:nvPr/>
        </p:nvSpPr>
        <p:spPr>
          <a:xfrm>
            <a:off x="449262" y="496571"/>
            <a:ext cx="8347075" cy="335548"/>
          </a:xfrm>
          <a:prstGeom prst="rect">
            <a:avLst/>
          </a:prstGeom>
        </p:spPr>
        <p:txBody>
          <a:bodyPr lIns="0" tIns="0" rIns="0" bIns="0" anchor="t"/>
          <a:lstStyle>
            <a:lvl1pPr marL="0" marR="0" indent="0" algn="l" defTabSz="1218406" eaLnBrk="1" latinLnBrk="0" hangingPunct="1">
              <a:lnSpc>
                <a:spcPct val="90000"/>
              </a:lnSpc>
              <a:spcBef>
                <a:spcPts val="2250"/>
              </a:spcBef>
              <a:spcAft>
                <a:spcPts val="0"/>
              </a:spcAft>
              <a:buClrTx/>
              <a:buSzPct val="123000"/>
              <a:buFontTx/>
              <a:buNone/>
              <a:tabLst/>
              <a:defRPr sz="2000" b="0" i="0" u="none" strike="noStrike" cap="none" spc="0" baseline="0">
                <a:solidFill>
                  <a:schemeClr val="tx1"/>
                </a:solidFill>
                <a:uFillTx/>
                <a:latin typeface="Times New Roman" panose="02020603050405020304" pitchFamily="18" charset="0"/>
                <a:ea typeface="Arial"/>
                <a:cs typeface="Times New Roman" panose="02020603050405020304" pitchFamily="18" charset="0"/>
                <a:sym typeface="Arial"/>
              </a:defRPr>
            </a:lvl1pPr>
            <a:lvl2pPr marL="304800" marR="0" indent="0" algn="l" defTabSz="1218406" eaLnBrk="1" latinLnBrk="0" hangingPunct="1">
              <a:lnSpc>
                <a:spcPct val="90000"/>
              </a:lnSpc>
              <a:spcBef>
                <a:spcPts val="2250"/>
              </a:spcBef>
              <a:spcAft>
                <a:spcPts val="0"/>
              </a:spcAft>
              <a:buClrTx/>
              <a:buSzPct val="123000"/>
              <a:buFontTx/>
              <a:buNone/>
              <a:tabLst/>
              <a:defRPr sz="2400" b="0" i="0" u="none" strike="noStrike" cap="none" spc="0" baseline="0">
                <a:solidFill>
                  <a:srgbClr val="000000"/>
                </a:solidFill>
                <a:uFillTx/>
                <a:latin typeface="Arial"/>
                <a:ea typeface="Arial"/>
                <a:cs typeface="Arial"/>
                <a:sym typeface="Arial"/>
              </a:defRPr>
            </a:lvl2pPr>
            <a:lvl3pPr marL="609600" marR="0" indent="0" algn="l" defTabSz="1218406" eaLnBrk="1" latinLnBrk="0" hangingPunct="1">
              <a:lnSpc>
                <a:spcPct val="90000"/>
              </a:lnSpc>
              <a:spcBef>
                <a:spcPts val="2250"/>
              </a:spcBef>
              <a:spcAft>
                <a:spcPts val="0"/>
              </a:spcAft>
              <a:buClrTx/>
              <a:buSzPct val="123000"/>
              <a:buFontTx/>
              <a:buNone/>
              <a:tabLst/>
              <a:defRPr sz="2400" b="0" i="0" u="none" strike="noStrike" cap="none" spc="0" baseline="0">
                <a:solidFill>
                  <a:srgbClr val="000000"/>
                </a:solidFill>
                <a:uFillTx/>
                <a:latin typeface="Arial"/>
                <a:ea typeface="Arial"/>
                <a:cs typeface="Arial"/>
                <a:sym typeface="Arial"/>
              </a:defRPr>
            </a:lvl3pPr>
            <a:lvl4pPr marL="914400" marR="0" indent="0" algn="l" defTabSz="1218406" eaLnBrk="1" latinLnBrk="0" hangingPunct="1">
              <a:lnSpc>
                <a:spcPct val="90000"/>
              </a:lnSpc>
              <a:spcBef>
                <a:spcPts val="2250"/>
              </a:spcBef>
              <a:spcAft>
                <a:spcPts val="0"/>
              </a:spcAft>
              <a:buClrTx/>
              <a:buSzPct val="123000"/>
              <a:buFontTx/>
              <a:buNone/>
              <a:tabLst/>
              <a:defRPr sz="2400" b="0" i="0" u="none" strike="noStrike" cap="none" spc="0" baseline="0">
                <a:solidFill>
                  <a:srgbClr val="000000"/>
                </a:solidFill>
                <a:uFillTx/>
                <a:latin typeface="Arial"/>
                <a:ea typeface="Arial"/>
                <a:cs typeface="Arial"/>
                <a:sym typeface="Arial"/>
              </a:defRPr>
            </a:lvl4pPr>
            <a:lvl5pPr marL="1219200" marR="0" indent="0" algn="l" defTabSz="1218406" eaLnBrk="1" latinLnBrk="0" hangingPunct="1">
              <a:lnSpc>
                <a:spcPct val="90000"/>
              </a:lnSpc>
              <a:spcBef>
                <a:spcPts val="2250"/>
              </a:spcBef>
              <a:spcAft>
                <a:spcPts val="0"/>
              </a:spcAft>
              <a:buClrTx/>
              <a:buSzPct val="123000"/>
              <a:buFontTx/>
              <a:buNone/>
              <a:tabLst/>
              <a:defRPr sz="2400" b="0" i="0" u="none" strike="noStrike" cap="none" spc="0" baseline="0">
                <a:solidFill>
                  <a:srgbClr val="000000"/>
                </a:solidFill>
                <a:uFillTx/>
                <a:latin typeface="Arial"/>
                <a:ea typeface="Arial"/>
                <a:cs typeface="Arial"/>
                <a:sym typeface="Arial"/>
              </a:defRPr>
            </a:lvl5pPr>
            <a:lvl6pPr marL="22606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6pPr>
            <a:lvl7pPr marL="24892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7pPr>
            <a:lvl8pPr marL="27178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8pPr>
            <a:lvl9pPr marL="29464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9pPr>
          </a:lstStyle>
          <a:p>
            <a:r>
              <a:rPr lang="es-ES">
                <a:solidFill>
                  <a:srgbClr val="13C045"/>
                </a:solidFill>
                <a:latin typeface="Arial"/>
                <a:cs typeface="Arial"/>
              </a:rPr>
              <a:t>Obligaciones</a:t>
            </a:r>
            <a:r>
              <a:rPr lang="es-ES" b="1">
                <a:solidFill>
                  <a:srgbClr val="13C045"/>
                </a:solidFill>
                <a:latin typeface="Arial"/>
                <a:cs typeface="Arial"/>
              </a:rPr>
              <a:t> Entidades Empleadoras </a:t>
            </a:r>
            <a:endParaRPr lang="es-ES" b="1">
              <a:solidFill>
                <a:srgbClr val="13C045"/>
              </a:solidFill>
              <a:latin typeface="Arial" panose="020B0604020202020204" pitchFamily="34" charset="0"/>
              <a:cs typeface="Arial" panose="020B0604020202020204" pitchFamily="34" charset="0"/>
            </a:endParaRPr>
          </a:p>
        </p:txBody>
      </p:sp>
      <p:cxnSp>
        <p:nvCxnSpPr>
          <p:cNvPr id="11" name="Conector recto 18">
            <a:extLst>
              <a:ext uri="{FF2B5EF4-FFF2-40B4-BE49-F238E27FC236}">
                <a16:creationId xmlns:a16="http://schemas.microsoft.com/office/drawing/2014/main" id="{A0640433-C49E-A243-915B-00E3C48159D4}"/>
              </a:ext>
            </a:extLst>
          </p:cNvPr>
          <p:cNvCxnSpPr>
            <a:cxnSpLocks/>
          </p:cNvCxnSpPr>
          <p:nvPr/>
        </p:nvCxnSpPr>
        <p:spPr>
          <a:xfrm>
            <a:off x="436563" y="385812"/>
            <a:ext cx="1297221" cy="0"/>
          </a:xfrm>
          <a:prstGeom prst="line">
            <a:avLst/>
          </a:prstGeom>
          <a:noFill/>
          <a:ln w="22225" cap="flat">
            <a:solidFill>
              <a:srgbClr val="7EFF45"/>
            </a:solidFill>
            <a:prstDash val="solid"/>
            <a:miter lim="400000"/>
          </a:ln>
          <a:effectLst/>
          <a:sp3d/>
        </p:spPr>
        <p:style>
          <a:lnRef idx="0">
            <a:scrgbClr r="0" g="0" b="0"/>
          </a:lnRef>
          <a:fillRef idx="0">
            <a:scrgbClr r="0" g="0" b="0"/>
          </a:fillRef>
          <a:effectRef idx="0">
            <a:scrgbClr r="0" g="0" b="0"/>
          </a:effectRef>
          <a:fontRef idx="none"/>
        </p:style>
      </p:cxnSp>
      <p:pic>
        <p:nvPicPr>
          <p:cNvPr id="3" name="Imagen 2">
            <a:extLst>
              <a:ext uri="{FF2B5EF4-FFF2-40B4-BE49-F238E27FC236}">
                <a16:creationId xmlns:a16="http://schemas.microsoft.com/office/drawing/2014/main" id="{E974B6D3-9F51-2346-92B6-BA11C4F6896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27293" y="457063"/>
            <a:ext cx="1308143" cy="534402"/>
          </a:xfrm>
          <a:prstGeom prst="rect">
            <a:avLst/>
          </a:prstGeom>
        </p:spPr>
      </p:pic>
      <p:sp>
        <p:nvSpPr>
          <p:cNvPr id="22" name="Marcador de texto 9">
            <a:extLst>
              <a:ext uri="{FF2B5EF4-FFF2-40B4-BE49-F238E27FC236}">
                <a16:creationId xmlns:a16="http://schemas.microsoft.com/office/drawing/2014/main" id="{3CC00F5D-5FE6-DA1C-29BA-656A116F4AFB}"/>
              </a:ext>
            </a:extLst>
          </p:cNvPr>
          <p:cNvSpPr txBox="1">
            <a:spLocks/>
          </p:cNvSpPr>
          <p:nvPr/>
        </p:nvSpPr>
        <p:spPr>
          <a:xfrm>
            <a:off x="452780" y="1165692"/>
            <a:ext cx="11282656" cy="5330690"/>
          </a:xfrm>
          <a:prstGeom prst="rect">
            <a:avLst/>
          </a:prstGeom>
        </p:spPr>
        <p:txBody>
          <a:bodyPr wrap="square" lIns="91440" tIns="45720" rIns="91440" bIns="45720" anchor="t">
            <a:spAutoFit/>
          </a:bodyPr>
          <a:lstStyle>
            <a:lvl1pPr marL="304800" marR="0" indent="-304800" algn="l" defTabSz="1218406" eaLnBrk="1" latinLnBrk="0" hangingPunct="1">
              <a:lnSpc>
                <a:spcPct val="90000"/>
              </a:lnSpc>
              <a:spcBef>
                <a:spcPts val="600"/>
              </a:spcBef>
              <a:spcAft>
                <a:spcPts val="600"/>
              </a:spcAft>
              <a:buClrTx/>
              <a:buSzPct val="123000"/>
              <a:buFontTx/>
              <a:buNone/>
              <a:tabLst/>
              <a:defRPr sz="1600" b="0" i="0" u="none" strike="noStrike" cap="none" spc="0" baseline="0">
                <a:solidFill>
                  <a:schemeClr val="tx2"/>
                </a:solidFill>
                <a:uFillTx/>
                <a:latin typeface="Arial"/>
                <a:ea typeface="Arial"/>
                <a:cs typeface="Arial"/>
                <a:sym typeface="Arial"/>
              </a:defRPr>
            </a:lvl1pPr>
            <a:lvl2pPr marL="676275" marR="0" indent="-371475" algn="l" defTabSz="1218406" eaLnBrk="1" latinLnBrk="0" hangingPunct="1">
              <a:lnSpc>
                <a:spcPct val="90000"/>
              </a:lnSpc>
              <a:spcBef>
                <a:spcPts val="600"/>
              </a:spcBef>
              <a:spcAft>
                <a:spcPts val="600"/>
              </a:spcAft>
              <a:buClr>
                <a:schemeClr val="bg2"/>
              </a:buClr>
              <a:buSzPct val="100000"/>
              <a:buFont typeface="Wingdings" pitchFamily="2" charset="2"/>
              <a:buChar char="§"/>
              <a:tabLst/>
              <a:defRPr sz="1400" b="0" i="0" u="none" strike="noStrike" cap="none" spc="0" baseline="0">
                <a:solidFill>
                  <a:schemeClr val="tx2"/>
                </a:solidFill>
                <a:uFillTx/>
                <a:latin typeface="Arial"/>
                <a:ea typeface="Arial"/>
                <a:cs typeface="Arial"/>
                <a:sym typeface="Arial"/>
              </a:defRPr>
            </a:lvl2pPr>
            <a:lvl3pPr marL="941388" marR="0" indent="-331788" algn="l" defTabSz="1218406" eaLnBrk="1" latinLnBrk="0" hangingPunct="1">
              <a:lnSpc>
                <a:spcPct val="90000"/>
              </a:lnSpc>
              <a:spcBef>
                <a:spcPts val="600"/>
              </a:spcBef>
              <a:spcAft>
                <a:spcPts val="600"/>
              </a:spcAft>
              <a:buClr>
                <a:schemeClr val="bg2"/>
              </a:buClr>
              <a:buSzPct val="90000"/>
              <a:buFont typeface=".Lucida Grande UI Regular"/>
              <a:buChar char="▫"/>
              <a:tabLst/>
              <a:defRPr sz="1400" b="0" i="0" u="none" strike="noStrike" cap="none" spc="0" baseline="0">
                <a:solidFill>
                  <a:schemeClr val="tx2"/>
                </a:solidFill>
                <a:uFillTx/>
                <a:latin typeface="Arial"/>
                <a:ea typeface="Arial"/>
                <a:cs typeface="Arial"/>
                <a:sym typeface="Arial"/>
              </a:defRPr>
            </a:lvl3pPr>
            <a:lvl4pPr marL="1247775" marR="0" indent="-333375" algn="l" defTabSz="1218406" eaLnBrk="1" latinLnBrk="0" hangingPunct="1">
              <a:lnSpc>
                <a:spcPct val="90000"/>
              </a:lnSpc>
              <a:spcBef>
                <a:spcPts val="600"/>
              </a:spcBef>
              <a:spcAft>
                <a:spcPts val="600"/>
              </a:spcAft>
              <a:buClr>
                <a:schemeClr val="bg2"/>
              </a:buClr>
              <a:buSzPct val="90000"/>
              <a:buFont typeface=".Lucida Grande UI Regular"/>
              <a:buChar char="▫"/>
              <a:tabLst/>
              <a:defRPr sz="1400" b="0" i="0" u="none" strike="noStrike" cap="none" spc="0" baseline="0">
                <a:solidFill>
                  <a:schemeClr val="tx2"/>
                </a:solidFill>
                <a:uFillTx/>
                <a:latin typeface="Arial"/>
                <a:ea typeface="Arial"/>
                <a:cs typeface="Arial"/>
                <a:sym typeface="Arial"/>
              </a:defRPr>
            </a:lvl4pPr>
            <a:lvl5pPr marL="1651000" marR="0" indent="-431800" algn="l" defTabSz="1218406" eaLnBrk="1" latinLnBrk="0" hangingPunct="1">
              <a:lnSpc>
                <a:spcPct val="90000"/>
              </a:lnSpc>
              <a:spcBef>
                <a:spcPts val="600"/>
              </a:spcBef>
              <a:spcAft>
                <a:spcPts val="600"/>
              </a:spcAft>
              <a:buClr>
                <a:schemeClr val="bg2"/>
              </a:buClr>
              <a:buSzPct val="90000"/>
              <a:buFont typeface=".Lucida Grande UI Regular"/>
              <a:buChar char="▫"/>
              <a:tabLst/>
              <a:defRPr sz="1400" b="0" i="0" u="none" strike="noStrike" cap="none" spc="0" baseline="0">
                <a:solidFill>
                  <a:schemeClr val="tx2"/>
                </a:solidFill>
                <a:uFillTx/>
                <a:latin typeface="Arial"/>
                <a:ea typeface="Arial"/>
                <a:cs typeface="Arial"/>
                <a:sym typeface="Arial"/>
              </a:defRPr>
            </a:lvl5pPr>
            <a:lvl6pPr marL="22606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6pPr>
            <a:lvl7pPr marL="24892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7pPr>
            <a:lvl8pPr marL="27178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8pPr>
            <a:lvl9pPr marL="29464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9pPr>
          </a:lstStyle>
          <a:p>
            <a:pPr marL="0" indent="0" algn="just">
              <a:lnSpc>
                <a:spcPct val="100000"/>
              </a:lnSpc>
              <a:defRPr/>
            </a:pPr>
            <a:r>
              <a:rPr lang="es-CL" sz="1800">
                <a:solidFill>
                  <a:schemeClr val="tx1"/>
                </a:solidFill>
              </a:rPr>
              <a:t>Dentro de las obligaciones que la Ley N°21.643 impone a las entidades empleadoras en esta materia se encuentran:</a:t>
            </a:r>
            <a:endParaRPr lang="es-MX" sz="1800">
              <a:solidFill>
                <a:schemeClr val="tx1"/>
              </a:solidFill>
            </a:endParaRPr>
          </a:p>
          <a:p>
            <a:pPr marL="342900" indent="-342900" algn="just">
              <a:lnSpc>
                <a:spcPct val="100000"/>
              </a:lnSpc>
              <a:buAutoNum type="arabicPeriod"/>
              <a:defRPr/>
            </a:pPr>
            <a:r>
              <a:rPr lang="es-CL" sz="1800">
                <a:solidFill>
                  <a:schemeClr val="tx1"/>
                </a:solidFill>
              </a:rPr>
              <a:t>Elaborar, poner en conocimiento e implementar el protocolo de prevención del acoso sexual, laboral y violencia en el trabajo.</a:t>
            </a:r>
          </a:p>
          <a:p>
            <a:pPr marL="342900" indent="-342900" algn="just">
              <a:lnSpc>
                <a:spcPct val="100000"/>
              </a:lnSpc>
              <a:buAutoNum type="arabicPeriod"/>
              <a:defRPr/>
            </a:pPr>
            <a:r>
              <a:rPr lang="es-CL" sz="1800">
                <a:solidFill>
                  <a:schemeClr val="tx1"/>
                </a:solidFill>
              </a:rPr>
              <a:t>Incorporar el protocolo de prevención del acoso sexual, laboral y violencia en el trabajo, así como el procedimiento de investigación y sanción en el Reglamento Interno de Orden, Higiene y Seguridad (*). </a:t>
            </a:r>
          </a:p>
          <a:p>
            <a:pPr marL="342900" indent="-342900" algn="just">
              <a:lnSpc>
                <a:spcPct val="100000"/>
              </a:lnSpc>
              <a:buAutoNum type="arabicPeriod"/>
              <a:defRPr/>
            </a:pPr>
            <a:r>
              <a:rPr lang="es-CL" sz="1800">
                <a:solidFill>
                  <a:schemeClr val="tx1"/>
                </a:solidFill>
              </a:rPr>
              <a:t>Informar a las personas trabajadoras los canales de denuncia</a:t>
            </a:r>
            <a:r>
              <a:rPr lang="es-CL" sz="1800" b="1">
                <a:solidFill>
                  <a:schemeClr val="tx1"/>
                </a:solidFill>
              </a:rPr>
              <a:t> </a:t>
            </a:r>
            <a:r>
              <a:rPr lang="es-CL" sz="1800">
                <a:solidFill>
                  <a:schemeClr val="tx1"/>
                </a:solidFill>
              </a:rPr>
              <a:t>de los incumplimientos de la prevención, investigación y sanción del acoso sexual, laboral y la violencia en el trabajo, como de las instancias estatales para denunciar cualquier incumplimiento a la normativa laboral y para acceder a las prestaciones de seguridad social, y</a:t>
            </a:r>
          </a:p>
          <a:p>
            <a:pPr marL="342900" indent="-342900" algn="just">
              <a:buFont typeface="+mj-lt"/>
              <a:buAutoNum type="arabicPeriod"/>
            </a:pPr>
            <a:r>
              <a:rPr lang="es-CL" sz="1800">
                <a:solidFill>
                  <a:schemeClr val="tx1"/>
                </a:solidFill>
              </a:rPr>
              <a:t>Adoptar de manera inmediata las medidas de resguardo necesarias respecto de los involucrados, conforme al </a:t>
            </a:r>
            <a:r>
              <a:rPr lang="es-MX" sz="1800">
                <a:solidFill>
                  <a:schemeClr val="tx1"/>
                </a:solidFill>
              </a:rPr>
              <a:t>Artículo 211-B bis del Código del Trabajo. </a:t>
            </a:r>
            <a:endParaRPr lang="es-CL" sz="1800">
              <a:solidFill>
                <a:schemeClr val="tx1"/>
              </a:solidFill>
            </a:endParaRPr>
          </a:p>
          <a:p>
            <a:pPr marL="0" indent="0" algn="just">
              <a:lnSpc>
                <a:spcPct val="100000"/>
              </a:lnSpc>
              <a:defRPr/>
            </a:pPr>
            <a:endParaRPr lang="es-CL">
              <a:solidFill>
                <a:srgbClr val="FF0000"/>
              </a:solidFill>
            </a:endParaRPr>
          </a:p>
          <a:p>
            <a:pPr marL="0" indent="0" algn="just">
              <a:lnSpc>
                <a:spcPct val="100000"/>
              </a:lnSpc>
              <a:buFont typeface="Arial" panose="020B0604020202020204"/>
              <a:defRPr/>
            </a:pPr>
            <a:r>
              <a:rPr lang="es-CL" sz="1300">
                <a:solidFill>
                  <a:schemeClr val="tx1"/>
                </a:solidFill>
              </a:rPr>
              <a:t>(*). Si no existe la obligación de contar con el RIOHS (empresas con menos de 10 trabajadores), la entidad empleadora deberá ponerlo en conocimiento de las personas trabajadoras al momento de la suscripción del contrato de trabajo, en conjunto con el procedimiento de investigación y sanción, e incorporar en el Reglamento Interno de Higiene y Seguridad en el Trabajo (Art. 67, de la Ley 16.744) las medidas de resguardo y sanciones aplicables;</a:t>
            </a:r>
          </a:p>
        </p:txBody>
      </p:sp>
    </p:spTree>
    <p:extLst>
      <p:ext uri="{BB962C8B-B14F-4D97-AF65-F5344CB8AC3E}">
        <p14:creationId xmlns:p14="http://schemas.microsoft.com/office/powerpoint/2010/main" val="2976206679"/>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Marcador de número de diapositiva 1">
            <a:extLst>
              <a:ext uri="{FF2B5EF4-FFF2-40B4-BE49-F238E27FC236}">
                <a16:creationId xmlns:a16="http://schemas.microsoft.com/office/drawing/2014/main" id="{F05D7F60-372A-4CF4-8F15-FD48C9228B64}"/>
              </a:ext>
            </a:extLst>
          </p:cNvPr>
          <p:cNvSpPr txBox="1">
            <a:spLocks/>
          </p:cNvSpPr>
          <p:nvPr/>
        </p:nvSpPr>
        <p:spPr>
          <a:xfrm>
            <a:off x="11636577" y="6990028"/>
            <a:ext cx="432000" cy="216000"/>
          </a:xfrm>
          <a:prstGeom prst="rect">
            <a:avLst/>
          </a:prstGeom>
        </p:spPr>
        <p:txBody>
          <a:bodyPr/>
          <a:lstStyle>
            <a:defPPr marL="0" marR="0" indent="0" algn="l" defTabSz="457200"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1pPr>
            <a:lvl2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2pPr>
            <a:lvl3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3pPr>
            <a:lvl4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4pPr>
            <a:lvl5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5pPr>
            <a:lvl6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6pPr>
            <a:lvl7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7pPr>
            <a:lvl8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8pPr>
            <a:lvl9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9pPr>
          </a:lstStyle>
          <a:p>
            <a:fld id="{B37290F3-BA30-9341-A10E-737EC97582C1}" type="slidenum">
              <a:rPr lang="es-CL" smtClean="0"/>
              <a:pPr/>
              <a:t>5</a:t>
            </a:fld>
            <a:endParaRPr lang="es-CL"/>
          </a:p>
        </p:txBody>
      </p:sp>
      <p:sp>
        <p:nvSpPr>
          <p:cNvPr id="8" name="Marcador de texto 7">
            <a:extLst>
              <a:ext uri="{FF2B5EF4-FFF2-40B4-BE49-F238E27FC236}">
                <a16:creationId xmlns:a16="http://schemas.microsoft.com/office/drawing/2014/main" id="{0A583E8F-E346-4946-B6AC-0E126EF72D32}"/>
              </a:ext>
            </a:extLst>
          </p:cNvPr>
          <p:cNvSpPr txBox="1">
            <a:spLocks/>
          </p:cNvSpPr>
          <p:nvPr/>
        </p:nvSpPr>
        <p:spPr>
          <a:xfrm>
            <a:off x="449262" y="496571"/>
            <a:ext cx="8347075" cy="335548"/>
          </a:xfrm>
          <a:prstGeom prst="rect">
            <a:avLst/>
          </a:prstGeom>
        </p:spPr>
        <p:txBody>
          <a:bodyPr lIns="0" tIns="0" rIns="0" bIns="0" anchor="t"/>
          <a:lstStyle>
            <a:lvl1pPr marL="0" marR="0" indent="0" algn="l" defTabSz="1218406" eaLnBrk="1" latinLnBrk="0" hangingPunct="1">
              <a:lnSpc>
                <a:spcPct val="90000"/>
              </a:lnSpc>
              <a:spcBef>
                <a:spcPts val="2250"/>
              </a:spcBef>
              <a:spcAft>
                <a:spcPts val="0"/>
              </a:spcAft>
              <a:buClrTx/>
              <a:buSzPct val="123000"/>
              <a:buFontTx/>
              <a:buNone/>
              <a:tabLst/>
              <a:defRPr sz="2000" b="0" i="0" u="none" strike="noStrike" cap="none" spc="0" baseline="0">
                <a:solidFill>
                  <a:schemeClr val="tx1"/>
                </a:solidFill>
                <a:uFillTx/>
                <a:latin typeface="Times New Roman" panose="02020603050405020304" pitchFamily="18" charset="0"/>
                <a:ea typeface="Arial"/>
                <a:cs typeface="Times New Roman" panose="02020603050405020304" pitchFamily="18" charset="0"/>
                <a:sym typeface="Arial"/>
              </a:defRPr>
            </a:lvl1pPr>
            <a:lvl2pPr marL="304800" marR="0" indent="0" algn="l" defTabSz="1218406" eaLnBrk="1" latinLnBrk="0" hangingPunct="1">
              <a:lnSpc>
                <a:spcPct val="90000"/>
              </a:lnSpc>
              <a:spcBef>
                <a:spcPts val="2250"/>
              </a:spcBef>
              <a:spcAft>
                <a:spcPts val="0"/>
              </a:spcAft>
              <a:buClrTx/>
              <a:buSzPct val="123000"/>
              <a:buFontTx/>
              <a:buNone/>
              <a:tabLst/>
              <a:defRPr sz="2400" b="0" i="0" u="none" strike="noStrike" cap="none" spc="0" baseline="0">
                <a:solidFill>
                  <a:srgbClr val="000000"/>
                </a:solidFill>
                <a:uFillTx/>
                <a:latin typeface="Arial"/>
                <a:ea typeface="Arial"/>
                <a:cs typeface="Arial"/>
                <a:sym typeface="Arial"/>
              </a:defRPr>
            </a:lvl2pPr>
            <a:lvl3pPr marL="609600" marR="0" indent="0" algn="l" defTabSz="1218406" eaLnBrk="1" latinLnBrk="0" hangingPunct="1">
              <a:lnSpc>
                <a:spcPct val="90000"/>
              </a:lnSpc>
              <a:spcBef>
                <a:spcPts val="2250"/>
              </a:spcBef>
              <a:spcAft>
                <a:spcPts val="0"/>
              </a:spcAft>
              <a:buClrTx/>
              <a:buSzPct val="123000"/>
              <a:buFontTx/>
              <a:buNone/>
              <a:tabLst/>
              <a:defRPr sz="2400" b="0" i="0" u="none" strike="noStrike" cap="none" spc="0" baseline="0">
                <a:solidFill>
                  <a:srgbClr val="000000"/>
                </a:solidFill>
                <a:uFillTx/>
                <a:latin typeface="Arial"/>
                <a:ea typeface="Arial"/>
                <a:cs typeface="Arial"/>
                <a:sym typeface="Arial"/>
              </a:defRPr>
            </a:lvl3pPr>
            <a:lvl4pPr marL="914400" marR="0" indent="0" algn="l" defTabSz="1218406" eaLnBrk="1" latinLnBrk="0" hangingPunct="1">
              <a:lnSpc>
                <a:spcPct val="90000"/>
              </a:lnSpc>
              <a:spcBef>
                <a:spcPts val="2250"/>
              </a:spcBef>
              <a:spcAft>
                <a:spcPts val="0"/>
              </a:spcAft>
              <a:buClrTx/>
              <a:buSzPct val="123000"/>
              <a:buFontTx/>
              <a:buNone/>
              <a:tabLst/>
              <a:defRPr sz="2400" b="0" i="0" u="none" strike="noStrike" cap="none" spc="0" baseline="0">
                <a:solidFill>
                  <a:srgbClr val="000000"/>
                </a:solidFill>
                <a:uFillTx/>
                <a:latin typeface="Arial"/>
                <a:ea typeface="Arial"/>
                <a:cs typeface="Arial"/>
                <a:sym typeface="Arial"/>
              </a:defRPr>
            </a:lvl4pPr>
            <a:lvl5pPr marL="1219200" marR="0" indent="0" algn="l" defTabSz="1218406" eaLnBrk="1" latinLnBrk="0" hangingPunct="1">
              <a:lnSpc>
                <a:spcPct val="90000"/>
              </a:lnSpc>
              <a:spcBef>
                <a:spcPts val="2250"/>
              </a:spcBef>
              <a:spcAft>
                <a:spcPts val="0"/>
              </a:spcAft>
              <a:buClrTx/>
              <a:buSzPct val="123000"/>
              <a:buFontTx/>
              <a:buNone/>
              <a:tabLst/>
              <a:defRPr sz="2400" b="0" i="0" u="none" strike="noStrike" cap="none" spc="0" baseline="0">
                <a:solidFill>
                  <a:srgbClr val="000000"/>
                </a:solidFill>
                <a:uFillTx/>
                <a:latin typeface="Arial"/>
                <a:ea typeface="Arial"/>
                <a:cs typeface="Arial"/>
                <a:sym typeface="Arial"/>
              </a:defRPr>
            </a:lvl5pPr>
            <a:lvl6pPr marL="22606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6pPr>
            <a:lvl7pPr marL="24892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7pPr>
            <a:lvl8pPr marL="27178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8pPr>
            <a:lvl9pPr marL="29464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9pPr>
          </a:lstStyle>
          <a:p>
            <a:r>
              <a:rPr lang="es-ES">
                <a:solidFill>
                  <a:srgbClr val="13C045"/>
                </a:solidFill>
                <a:latin typeface="Arial"/>
                <a:cs typeface="Arial"/>
              </a:rPr>
              <a:t>Obligaciones </a:t>
            </a:r>
            <a:r>
              <a:rPr lang="es-ES" b="1">
                <a:solidFill>
                  <a:srgbClr val="13C045"/>
                </a:solidFill>
                <a:latin typeface="Arial"/>
                <a:cs typeface="Arial"/>
              </a:rPr>
              <a:t>Organismos Administradores de la Ley 16.744</a:t>
            </a:r>
            <a:endParaRPr lang="es-ES" b="1">
              <a:solidFill>
                <a:srgbClr val="13C045"/>
              </a:solidFill>
              <a:latin typeface="Arial" panose="020B0604020202020204" pitchFamily="34" charset="0"/>
              <a:cs typeface="Arial" panose="020B0604020202020204" pitchFamily="34" charset="0"/>
            </a:endParaRPr>
          </a:p>
        </p:txBody>
      </p:sp>
      <p:cxnSp>
        <p:nvCxnSpPr>
          <p:cNvPr id="11" name="Conector recto 18">
            <a:extLst>
              <a:ext uri="{FF2B5EF4-FFF2-40B4-BE49-F238E27FC236}">
                <a16:creationId xmlns:a16="http://schemas.microsoft.com/office/drawing/2014/main" id="{A0640433-C49E-A243-915B-00E3C48159D4}"/>
              </a:ext>
            </a:extLst>
          </p:cNvPr>
          <p:cNvCxnSpPr>
            <a:cxnSpLocks/>
          </p:cNvCxnSpPr>
          <p:nvPr/>
        </p:nvCxnSpPr>
        <p:spPr>
          <a:xfrm>
            <a:off x="436563" y="385812"/>
            <a:ext cx="1297221" cy="0"/>
          </a:xfrm>
          <a:prstGeom prst="line">
            <a:avLst/>
          </a:prstGeom>
          <a:noFill/>
          <a:ln w="22225" cap="flat">
            <a:solidFill>
              <a:srgbClr val="7EFF45"/>
            </a:solidFill>
            <a:prstDash val="solid"/>
            <a:miter lim="400000"/>
          </a:ln>
          <a:effectLst/>
          <a:sp3d/>
        </p:spPr>
        <p:style>
          <a:lnRef idx="0">
            <a:scrgbClr r="0" g="0" b="0"/>
          </a:lnRef>
          <a:fillRef idx="0">
            <a:scrgbClr r="0" g="0" b="0"/>
          </a:fillRef>
          <a:effectRef idx="0">
            <a:scrgbClr r="0" g="0" b="0"/>
          </a:effectRef>
          <a:fontRef idx="none"/>
        </p:style>
      </p:cxnSp>
      <p:pic>
        <p:nvPicPr>
          <p:cNvPr id="3" name="Imagen 2">
            <a:extLst>
              <a:ext uri="{FF2B5EF4-FFF2-40B4-BE49-F238E27FC236}">
                <a16:creationId xmlns:a16="http://schemas.microsoft.com/office/drawing/2014/main" id="{E974B6D3-9F51-2346-92B6-BA11C4F6896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27293" y="457063"/>
            <a:ext cx="1308143" cy="534402"/>
          </a:xfrm>
          <a:prstGeom prst="rect">
            <a:avLst/>
          </a:prstGeom>
        </p:spPr>
      </p:pic>
      <p:sp>
        <p:nvSpPr>
          <p:cNvPr id="22" name="Marcador de texto 9">
            <a:extLst>
              <a:ext uri="{FF2B5EF4-FFF2-40B4-BE49-F238E27FC236}">
                <a16:creationId xmlns:a16="http://schemas.microsoft.com/office/drawing/2014/main" id="{3CC00F5D-5FE6-DA1C-29BA-656A116F4AFB}"/>
              </a:ext>
            </a:extLst>
          </p:cNvPr>
          <p:cNvSpPr txBox="1">
            <a:spLocks/>
          </p:cNvSpPr>
          <p:nvPr/>
        </p:nvSpPr>
        <p:spPr>
          <a:xfrm>
            <a:off x="452780" y="1165692"/>
            <a:ext cx="10494620" cy="5743111"/>
          </a:xfrm>
          <a:prstGeom prst="rect">
            <a:avLst/>
          </a:prstGeom>
        </p:spPr>
        <p:txBody>
          <a:bodyPr wrap="square" lIns="91440" tIns="45720" rIns="91440" bIns="45720" anchor="t">
            <a:spAutoFit/>
          </a:bodyPr>
          <a:lstStyle>
            <a:lvl1pPr marL="304800" marR="0" indent="-304800" algn="l" defTabSz="1218406" eaLnBrk="1" latinLnBrk="0" hangingPunct="1">
              <a:lnSpc>
                <a:spcPct val="90000"/>
              </a:lnSpc>
              <a:spcBef>
                <a:spcPts val="600"/>
              </a:spcBef>
              <a:spcAft>
                <a:spcPts val="600"/>
              </a:spcAft>
              <a:buClrTx/>
              <a:buSzPct val="123000"/>
              <a:buFontTx/>
              <a:buNone/>
              <a:tabLst/>
              <a:defRPr sz="1600" b="0" i="0" u="none" strike="noStrike" cap="none" spc="0" baseline="0">
                <a:solidFill>
                  <a:schemeClr val="tx2"/>
                </a:solidFill>
                <a:uFillTx/>
                <a:latin typeface="Arial"/>
                <a:ea typeface="Arial"/>
                <a:cs typeface="Arial"/>
                <a:sym typeface="Arial"/>
              </a:defRPr>
            </a:lvl1pPr>
            <a:lvl2pPr marL="676275" marR="0" indent="-371475" algn="l" defTabSz="1218406" eaLnBrk="1" latinLnBrk="0" hangingPunct="1">
              <a:lnSpc>
                <a:spcPct val="90000"/>
              </a:lnSpc>
              <a:spcBef>
                <a:spcPts val="600"/>
              </a:spcBef>
              <a:spcAft>
                <a:spcPts val="600"/>
              </a:spcAft>
              <a:buClr>
                <a:schemeClr val="bg2"/>
              </a:buClr>
              <a:buSzPct val="100000"/>
              <a:buFont typeface="Wingdings" pitchFamily="2" charset="2"/>
              <a:buChar char="§"/>
              <a:tabLst/>
              <a:defRPr sz="1400" b="0" i="0" u="none" strike="noStrike" cap="none" spc="0" baseline="0">
                <a:solidFill>
                  <a:schemeClr val="tx2"/>
                </a:solidFill>
                <a:uFillTx/>
                <a:latin typeface="Arial"/>
                <a:ea typeface="Arial"/>
                <a:cs typeface="Arial"/>
                <a:sym typeface="Arial"/>
              </a:defRPr>
            </a:lvl2pPr>
            <a:lvl3pPr marL="941388" marR="0" indent="-331788" algn="l" defTabSz="1218406" eaLnBrk="1" latinLnBrk="0" hangingPunct="1">
              <a:lnSpc>
                <a:spcPct val="90000"/>
              </a:lnSpc>
              <a:spcBef>
                <a:spcPts val="600"/>
              </a:spcBef>
              <a:spcAft>
                <a:spcPts val="600"/>
              </a:spcAft>
              <a:buClr>
                <a:schemeClr val="bg2"/>
              </a:buClr>
              <a:buSzPct val="90000"/>
              <a:buFont typeface=".Lucida Grande UI Regular"/>
              <a:buChar char="▫"/>
              <a:tabLst/>
              <a:defRPr sz="1400" b="0" i="0" u="none" strike="noStrike" cap="none" spc="0" baseline="0">
                <a:solidFill>
                  <a:schemeClr val="tx2"/>
                </a:solidFill>
                <a:uFillTx/>
                <a:latin typeface="Arial"/>
                <a:ea typeface="Arial"/>
                <a:cs typeface="Arial"/>
                <a:sym typeface="Arial"/>
              </a:defRPr>
            </a:lvl3pPr>
            <a:lvl4pPr marL="1247775" marR="0" indent="-333375" algn="l" defTabSz="1218406" eaLnBrk="1" latinLnBrk="0" hangingPunct="1">
              <a:lnSpc>
                <a:spcPct val="90000"/>
              </a:lnSpc>
              <a:spcBef>
                <a:spcPts val="600"/>
              </a:spcBef>
              <a:spcAft>
                <a:spcPts val="600"/>
              </a:spcAft>
              <a:buClr>
                <a:schemeClr val="bg2"/>
              </a:buClr>
              <a:buSzPct val="90000"/>
              <a:buFont typeface=".Lucida Grande UI Regular"/>
              <a:buChar char="▫"/>
              <a:tabLst/>
              <a:defRPr sz="1400" b="0" i="0" u="none" strike="noStrike" cap="none" spc="0" baseline="0">
                <a:solidFill>
                  <a:schemeClr val="tx2"/>
                </a:solidFill>
                <a:uFillTx/>
                <a:latin typeface="Arial"/>
                <a:ea typeface="Arial"/>
                <a:cs typeface="Arial"/>
                <a:sym typeface="Arial"/>
              </a:defRPr>
            </a:lvl4pPr>
            <a:lvl5pPr marL="1651000" marR="0" indent="-431800" algn="l" defTabSz="1218406" eaLnBrk="1" latinLnBrk="0" hangingPunct="1">
              <a:lnSpc>
                <a:spcPct val="90000"/>
              </a:lnSpc>
              <a:spcBef>
                <a:spcPts val="600"/>
              </a:spcBef>
              <a:spcAft>
                <a:spcPts val="600"/>
              </a:spcAft>
              <a:buClr>
                <a:schemeClr val="bg2"/>
              </a:buClr>
              <a:buSzPct val="90000"/>
              <a:buFont typeface=".Lucida Grande UI Regular"/>
              <a:buChar char="▫"/>
              <a:tabLst/>
              <a:defRPr sz="1400" b="0" i="0" u="none" strike="noStrike" cap="none" spc="0" baseline="0">
                <a:solidFill>
                  <a:schemeClr val="tx2"/>
                </a:solidFill>
                <a:uFillTx/>
                <a:latin typeface="Arial"/>
                <a:ea typeface="Arial"/>
                <a:cs typeface="Arial"/>
                <a:sym typeface="Arial"/>
              </a:defRPr>
            </a:lvl5pPr>
            <a:lvl6pPr marL="22606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6pPr>
            <a:lvl7pPr marL="24892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7pPr>
            <a:lvl8pPr marL="27178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8pPr>
            <a:lvl9pPr marL="29464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9pPr>
          </a:lstStyle>
          <a:p>
            <a:pPr marL="0" indent="0" algn="just">
              <a:lnSpc>
                <a:spcPct val="100000"/>
              </a:lnSpc>
              <a:defRPr/>
            </a:pPr>
            <a:r>
              <a:rPr lang="es-CL">
                <a:solidFill>
                  <a:schemeClr val="tx1"/>
                </a:solidFill>
              </a:rPr>
              <a:t>Dentro de las obligaciones que la Ley N°21.643 impone a los OAL en esta materia:</a:t>
            </a:r>
            <a:endParaRPr lang="es-MX">
              <a:solidFill>
                <a:schemeClr val="tx1"/>
              </a:solidFill>
            </a:endParaRPr>
          </a:p>
          <a:p>
            <a:pPr marL="285750" indent="-285750" algn="just">
              <a:buFont typeface="Wingdings"/>
              <a:buChar char="§"/>
              <a:defRPr/>
            </a:pPr>
            <a:r>
              <a:rPr lang="es-CL" err="1">
                <a:solidFill>
                  <a:schemeClr val="tx1"/>
                </a:solidFill>
              </a:rPr>
              <a:t>Achs</a:t>
            </a:r>
            <a:r>
              <a:rPr lang="es-CL">
                <a:solidFill>
                  <a:schemeClr val="tx1"/>
                </a:solidFill>
              </a:rPr>
              <a:t> pondrá a disposición de las entidades empleadoras adheridas el </a:t>
            </a:r>
            <a:r>
              <a:rPr lang="es-CL" b="1">
                <a:solidFill>
                  <a:schemeClr val="tx1"/>
                </a:solidFill>
              </a:rPr>
              <a:t>Protocolo de Prevención</a:t>
            </a:r>
            <a:r>
              <a:rPr lang="es-CL">
                <a:solidFill>
                  <a:schemeClr val="tx1"/>
                </a:solidFill>
              </a:rPr>
              <a:t> para que estas lo implementen al interior de sus organizaciones. </a:t>
            </a:r>
          </a:p>
          <a:p>
            <a:pPr marL="285750" indent="-285750" algn="just">
              <a:buFont typeface="Wingdings"/>
              <a:buChar char="§"/>
              <a:defRPr/>
            </a:pPr>
            <a:r>
              <a:rPr lang="es-CL">
                <a:solidFill>
                  <a:schemeClr val="tx1"/>
                </a:solidFill>
              </a:rPr>
              <a:t>Para su correcta implementación, la </a:t>
            </a:r>
            <a:r>
              <a:rPr lang="es-CL" err="1">
                <a:solidFill>
                  <a:schemeClr val="tx1"/>
                </a:solidFill>
              </a:rPr>
              <a:t>Achs</a:t>
            </a:r>
            <a:r>
              <a:rPr lang="es-CL">
                <a:solidFill>
                  <a:schemeClr val="tx1"/>
                </a:solidFill>
              </a:rPr>
              <a:t> podrá prestará la </a:t>
            </a:r>
            <a:r>
              <a:rPr lang="es-CL" b="1">
                <a:solidFill>
                  <a:schemeClr val="tx1"/>
                </a:solidFill>
              </a:rPr>
              <a:t>asistencia técnica</a:t>
            </a:r>
            <a:r>
              <a:rPr lang="es-CL">
                <a:solidFill>
                  <a:schemeClr val="tx1"/>
                </a:solidFill>
              </a:rPr>
              <a:t> pertinente. </a:t>
            </a:r>
          </a:p>
          <a:p>
            <a:pPr marL="285750" indent="-285750" algn="just">
              <a:buFont typeface="Wingdings"/>
              <a:buChar char="§"/>
              <a:defRPr/>
            </a:pPr>
            <a:r>
              <a:rPr lang="es-CL">
                <a:solidFill>
                  <a:schemeClr val="tx1"/>
                </a:solidFill>
              </a:rPr>
              <a:t>Para aquellas empresas adheridas que cuenten con </a:t>
            </a:r>
            <a:r>
              <a:rPr lang="es-CL" u="sng">
                <a:solidFill>
                  <a:schemeClr val="tx1"/>
                </a:solidFill>
              </a:rPr>
              <a:t>menos de 10 trabajadores</a:t>
            </a:r>
            <a:r>
              <a:rPr lang="es-CL">
                <a:solidFill>
                  <a:schemeClr val="tx1"/>
                </a:solidFill>
              </a:rPr>
              <a:t>, adicionalmente, </a:t>
            </a:r>
            <a:r>
              <a:rPr lang="es-CL" err="1">
                <a:solidFill>
                  <a:schemeClr val="tx1"/>
                </a:solidFill>
              </a:rPr>
              <a:t>Achs</a:t>
            </a:r>
            <a:r>
              <a:rPr lang="es-CL">
                <a:solidFill>
                  <a:schemeClr val="tx1"/>
                </a:solidFill>
              </a:rPr>
              <a:t> entregará asistencia técnica, cuando lo soliciten, en cuanto a la elaboración de un </a:t>
            </a:r>
            <a:r>
              <a:rPr lang="es-CL" b="1">
                <a:solidFill>
                  <a:schemeClr val="tx1"/>
                </a:solidFill>
              </a:rPr>
              <a:t>procedimiento de investigación y sanción </a:t>
            </a:r>
            <a:r>
              <a:rPr lang="es-CL">
                <a:solidFill>
                  <a:schemeClr val="tx1"/>
                </a:solidFill>
              </a:rPr>
              <a:t>sobre aquellas conductas que pudieren constituir acoso laboral, sexual o violencia en el trabajo.</a:t>
            </a:r>
          </a:p>
          <a:p>
            <a:pPr algn="just">
              <a:buFont typeface="Wingdings"/>
              <a:buChar char="§"/>
              <a:defRPr/>
            </a:pPr>
            <a:r>
              <a:rPr lang="es-CL">
                <a:solidFill>
                  <a:schemeClr val="tx1"/>
                </a:solidFill>
              </a:rPr>
              <a:t>Para los casos de acoso y violencia derivados por las entidades empleadoras, </a:t>
            </a:r>
            <a:r>
              <a:rPr lang="es-CL" err="1">
                <a:solidFill>
                  <a:schemeClr val="tx1"/>
                </a:solidFill>
              </a:rPr>
              <a:t>Achs</a:t>
            </a:r>
            <a:r>
              <a:rPr lang="es-CL">
                <a:solidFill>
                  <a:schemeClr val="tx1"/>
                </a:solidFill>
              </a:rPr>
              <a:t> tiene a disposición a equipos especializados en salud mental, para la contención inicial y las atenciones posteriores que pudieran requerir las víctimas. </a:t>
            </a:r>
          </a:p>
          <a:p>
            <a:pPr algn="just">
              <a:buFont typeface="Wingdings"/>
              <a:buChar char="§"/>
              <a:defRPr/>
            </a:pPr>
            <a:r>
              <a:rPr lang="es-CL">
                <a:solidFill>
                  <a:schemeClr val="tx1"/>
                </a:solidFill>
              </a:rPr>
              <a:t>Ante hechos de violencia o acoso que generen síntomas de salud mental, los trabajadores pueden consultar en la </a:t>
            </a:r>
            <a:r>
              <a:rPr lang="es-CL" err="1">
                <a:solidFill>
                  <a:schemeClr val="tx1"/>
                </a:solidFill>
              </a:rPr>
              <a:t>Achs</a:t>
            </a:r>
            <a:r>
              <a:rPr lang="es-CL">
                <a:solidFill>
                  <a:schemeClr val="tx1"/>
                </a:solidFill>
              </a:rPr>
              <a:t> llenando una DIAT o DIEP según considere que se trata de un accidente del trabajo o enfermedad profesional, respectivamente. Estas denuncias se calificarán según los procedimientos habituales de calificación de origen que establece la normativa vigente, y las víctimas reciben las prestaciones de salud necesarias. </a:t>
            </a:r>
          </a:p>
          <a:p>
            <a:pPr algn="just">
              <a:buFont typeface="Wingdings"/>
              <a:buChar char="§"/>
              <a:defRPr/>
            </a:pPr>
            <a:r>
              <a:rPr lang="es-CL">
                <a:solidFill>
                  <a:schemeClr val="tx1"/>
                </a:solidFill>
              </a:rPr>
              <a:t>Entre las prestaciones se incluyen atenciones por médicos generales y especialistas, atenciones psicológicas, medicamentos, y otras que el equipo tratante considere necesarias para la recuperación del paciente</a:t>
            </a:r>
            <a:r>
              <a:rPr lang="es-CL">
                <a:solidFill>
                  <a:srgbClr val="FF0000"/>
                </a:solidFill>
              </a:rPr>
              <a:t>. </a:t>
            </a:r>
            <a:endParaRPr lang="es-CL"/>
          </a:p>
          <a:p>
            <a:pPr marL="285750" indent="-285750" algn="just">
              <a:buFont typeface="Wingdings"/>
              <a:buChar char="§"/>
              <a:defRPr/>
            </a:pPr>
            <a:endParaRPr lang="es-CL">
              <a:solidFill>
                <a:srgbClr val="FF0000"/>
              </a:solidFill>
            </a:endParaRPr>
          </a:p>
          <a:p>
            <a:pPr marL="0" indent="0" algn="just">
              <a:lnSpc>
                <a:spcPct val="100000"/>
              </a:lnSpc>
              <a:defRPr/>
            </a:pPr>
            <a:endParaRPr lang="es-CL" sz="1200">
              <a:solidFill>
                <a:schemeClr val="tx1"/>
              </a:solidFill>
            </a:endParaRPr>
          </a:p>
        </p:txBody>
      </p:sp>
    </p:spTree>
    <p:extLst>
      <p:ext uri="{BB962C8B-B14F-4D97-AF65-F5344CB8AC3E}">
        <p14:creationId xmlns:p14="http://schemas.microsoft.com/office/powerpoint/2010/main" val="649994284"/>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Marcador de número de diapositiva 1">
            <a:extLst>
              <a:ext uri="{FF2B5EF4-FFF2-40B4-BE49-F238E27FC236}">
                <a16:creationId xmlns:a16="http://schemas.microsoft.com/office/drawing/2014/main" id="{F05D7F60-372A-4CF4-8F15-FD48C9228B64}"/>
              </a:ext>
            </a:extLst>
          </p:cNvPr>
          <p:cNvSpPr txBox="1">
            <a:spLocks/>
          </p:cNvSpPr>
          <p:nvPr/>
        </p:nvSpPr>
        <p:spPr>
          <a:xfrm>
            <a:off x="11636577" y="6990028"/>
            <a:ext cx="432000" cy="216000"/>
          </a:xfrm>
          <a:prstGeom prst="rect">
            <a:avLst/>
          </a:prstGeom>
        </p:spPr>
        <p:txBody>
          <a:bodyPr/>
          <a:lstStyle>
            <a:defPPr marL="0" marR="0" indent="0" algn="l" defTabSz="457200"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1pPr>
            <a:lvl2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2pPr>
            <a:lvl3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3pPr>
            <a:lvl4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4pPr>
            <a:lvl5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5pPr>
            <a:lvl6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6pPr>
            <a:lvl7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7pPr>
            <a:lvl8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8pPr>
            <a:lvl9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9pPr>
          </a:lstStyle>
          <a:p>
            <a:fld id="{B37290F3-BA30-9341-A10E-737EC97582C1}" type="slidenum">
              <a:rPr lang="es-CL" smtClean="0"/>
              <a:pPr/>
              <a:t>6</a:t>
            </a:fld>
            <a:endParaRPr lang="es-CL"/>
          </a:p>
        </p:txBody>
      </p:sp>
      <p:sp>
        <p:nvSpPr>
          <p:cNvPr id="8" name="Marcador de texto 7">
            <a:extLst>
              <a:ext uri="{FF2B5EF4-FFF2-40B4-BE49-F238E27FC236}">
                <a16:creationId xmlns:a16="http://schemas.microsoft.com/office/drawing/2014/main" id="{0A583E8F-E346-4946-B6AC-0E126EF72D32}"/>
              </a:ext>
            </a:extLst>
          </p:cNvPr>
          <p:cNvSpPr txBox="1">
            <a:spLocks/>
          </p:cNvSpPr>
          <p:nvPr/>
        </p:nvSpPr>
        <p:spPr>
          <a:xfrm>
            <a:off x="440701" y="462324"/>
            <a:ext cx="9477231" cy="412603"/>
          </a:xfrm>
          <a:prstGeom prst="rect">
            <a:avLst/>
          </a:prstGeom>
        </p:spPr>
        <p:txBody>
          <a:bodyPr lIns="0" tIns="0" rIns="0" bIns="0" anchor="t"/>
          <a:lstStyle>
            <a:lvl1pPr marL="0" marR="0" indent="0" algn="l" defTabSz="1218406" eaLnBrk="1" latinLnBrk="0" hangingPunct="1">
              <a:lnSpc>
                <a:spcPct val="90000"/>
              </a:lnSpc>
              <a:spcBef>
                <a:spcPts val="2250"/>
              </a:spcBef>
              <a:spcAft>
                <a:spcPts val="0"/>
              </a:spcAft>
              <a:buClrTx/>
              <a:buSzPct val="123000"/>
              <a:buFontTx/>
              <a:buNone/>
              <a:tabLst/>
              <a:defRPr sz="2000" b="0" i="0" u="none" strike="noStrike" cap="none" spc="0" baseline="0">
                <a:solidFill>
                  <a:schemeClr val="tx1"/>
                </a:solidFill>
                <a:uFillTx/>
                <a:latin typeface="Times New Roman" panose="02020603050405020304" pitchFamily="18" charset="0"/>
                <a:ea typeface="Arial"/>
                <a:cs typeface="Times New Roman" panose="02020603050405020304" pitchFamily="18" charset="0"/>
                <a:sym typeface="Arial"/>
              </a:defRPr>
            </a:lvl1pPr>
            <a:lvl2pPr marL="304800" marR="0" indent="0" algn="l" defTabSz="1218406" eaLnBrk="1" latinLnBrk="0" hangingPunct="1">
              <a:lnSpc>
                <a:spcPct val="90000"/>
              </a:lnSpc>
              <a:spcBef>
                <a:spcPts val="2250"/>
              </a:spcBef>
              <a:spcAft>
                <a:spcPts val="0"/>
              </a:spcAft>
              <a:buClrTx/>
              <a:buSzPct val="123000"/>
              <a:buFontTx/>
              <a:buNone/>
              <a:tabLst/>
              <a:defRPr sz="2400" b="0" i="0" u="none" strike="noStrike" cap="none" spc="0" baseline="0">
                <a:solidFill>
                  <a:srgbClr val="000000"/>
                </a:solidFill>
                <a:uFillTx/>
                <a:latin typeface="Arial"/>
                <a:ea typeface="Arial"/>
                <a:cs typeface="Arial"/>
                <a:sym typeface="Arial"/>
              </a:defRPr>
            </a:lvl2pPr>
            <a:lvl3pPr marL="609600" marR="0" indent="0" algn="l" defTabSz="1218406" eaLnBrk="1" latinLnBrk="0" hangingPunct="1">
              <a:lnSpc>
                <a:spcPct val="90000"/>
              </a:lnSpc>
              <a:spcBef>
                <a:spcPts val="2250"/>
              </a:spcBef>
              <a:spcAft>
                <a:spcPts val="0"/>
              </a:spcAft>
              <a:buClrTx/>
              <a:buSzPct val="123000"/>
              <a:buFontTx/>
              <a:buNone/>
              <a:tabLst/>
              <a:defRPr sz="2400" b="0" i="0" u="none" strike="noStrike" cap="none" spc="0" baseline="0">
                <a:solidFill>
                  <a:srgbClr val="000000"/>
                </a:solidFill>
                <a:uFillTx/>
                <a:latin typeface="Arial"/>
                <a:ea typeface="Arial"/>
                <a:cs typeface="Arial"/>
                <a:sym typeface="Arial"/>
              </a:defRPr>
            </a:lvl3pPr>
            <a:lvl4pPr marL="914400" marR="0" indent="0" algn="l" defTabSz="1218406" eaLnBrk="1" latinLnBrk="0" hangingPunct="1">
              <a:lnSpc>
                <a:spcPct val="90000"/>
              </a:lnSpc>
              <a:spcBef>
                <a:spcPts val="2250"/>
              </a:spcBef>
              <a:spcAft>
                <a:spcPts val="0"/>
              </a:spcAft>
              <a:buClrTx/>
              <a:buSzPct val="123000"/>
              <a:buFontTx/>
              <a:buNone/>
              <a:tabLst/>
              <a:defRPr sz="2400" b="0" i="0" u="none" strike="noStrike" cap="none" spc="0" baseline="0">
                <a:solidFill>
                  <a:srgbClr val="000000"/>
                </a:solidFill>
                <a:uFillTx/>
                <a:latin typeface="Arial"/>
                <a:ea typeface="Arial"/>
                <a:cs typeface="Arial"/>
                <a:sym typeface="Arial"/>
              </a:defRPr>
            </a:lvl4pPr>
            <a:lvl5pPr marL="1219200" marR="0" indent="0" algn="l" defTabSz="1218406" eaLnBrk="1" latinLnBrk="0" hangingPunct="1">
              <a:lnSpc>
                <a:spcPct val="90000"/>
              </a:lnSpc>
              <a:spcBef>
                <a:spcPts val="2250"/>
              </a:spcBef>
              <a:spcAft>
                <a:spcPts val="0"/>
              </a:spcAft>
              <a:buClrTx/>
              <a:buSzPct val="123000"/>
              <a:buFontTx/>
              <a:buNone/>
              <a:tabLst/>
              <a:defRPr sz="2400" b="0" i="0" u="none" strike="noStrike" cap="none" spc="0" baseline="0">
                <a:solidFill>
                  <a:srgbClr val="000000"/>
                </a:solidFill>
                <a:uFillTx/>
                <a:latin typeface="Arial"/>
                <a:ea typeface="Arial"/>
                <a:cs typeface="Arial"/>
                <a:sym typeface="Arial"/>
              </a:defRPr>
            </a:lvl5pPr>
            <a:lvl6pPr marL="22606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6pPr>
            <a:lvl7pPr marL="24892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7pPr>
            <a:lvl8pPr marL="27178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8pPr>
            <a:lvl9pPr marL="29464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9pPr>
          </a:lstStyle>
          <a:p>
            <a:r>
              <a:rPr lang="es-ES">
                <a:solidFill>
                  <a:srgbClr val="13C045"/>
                </a:solidFill>
                <a:latin typeface="Arial"/>
                <a:cs typeface="Arial"/>
              </a:rPr>
              <a:t>Próximos pasos para </a:t>
            </a:r>
            <a:r>
              <a:rPr lang="es-ES" b="1">
                <a:solidFill>
                  <a:srgbClr val="13C045"/>
                </a:solidFill>
                <a:latin typeface="Arial"/>
                <a:cs typeface="Arial"/>
              </a:rPr>
              <a:t>entidades empleadoras: Protocolo Prevención y ajustes en RIOHS </a:t>
            </a:r>
            <a:endParaRPr lang="es-ES" b="1">
              <a:solidFill>
                <a:srgbClr val="13C045"/>
              </a:solidFill>
              <a:latin typeface="Arial" panose="020B0604020202020204" pitchFamily="34" charset="0"/>
              <a:cs typeface="Arial" panose="020B0604020202020204" pitchFamily="34" charset="0"/>
            </a:endParaRPr>
          </a:p>
        </p:txBody>
      </p:sp>
      <p:cxnSp>
        <p:nvCxnSpPr>
          <p:cNvPr id="11" name="Conector recto 18">
            <a:extLst>
              <a:ext uri="{FF2B5EF4-FFF2-40B4-BE49-F238E27FC236}">
                <a16:creationId xmlns:a16="http://schemas.microsoft.com/office/drawing/2014/main" id="{A0640433-C49E-A243-915B-00E3C48159D4}"/>
              </a:ext>
            </a:extLst>
          </p:cNvPr>
          <p:cNvCxnSpPr>
            <a:cxnSpLocks/>
          </p:cNvCxnSpPr>
          <p:nvPr/>
        </p:nvCxnSpPr>
        <p:spPr>
          <a:xfrm>
            <a:off x="436563" y="385812"/>
            <a:ext cx="1297221" cy="0"/>
          </a:xfrm>
          <a:prstGeom prst="line">
            <a:avLst/>
          </a:prstGeom>
          <a:noFill/>
          <a:ln w="22225" cap="flat">
            <a:solidFill>
              <a:srgbClr val="7EFF45"/>
            </a:solidFill>
            <a:prstDash val="solid"/>
            <a:miter lim="400000"/>
          </a:ln>
          <a:effectLst/>
          <a:sp3d/>
        </p:spPr>
        <p:style>
          <a:lnRef idx="0">
            <a:scrgbClr r="0" g="0" b="0"/>
          </a:lnRef>
          <a:fillRef idx="0">
            <a:scrgbClr r="0" g="0" b="0"/>
          </a:fillRef>
          <a:effectRef idx="0">
            <a:scrgbClr r="0" g="0" b="0"/>
          </a:effectRef>
          <a:fontRef idx="none"/>
        </p:style>
      </p:cxnSp>
      <p:pic>
        <p:nvPicPr>
          <p:cNvPr id="3" name="Imagen 2">
            <a:extLst>
              <a:ext uri="{FF2B5EF4-FFF2-40B4-BE49-F238E27FC236}">
                <a16:creationId xmlns:a16="http://schemas.microsoft.com/office/drawing/2014/main" id="{E974B6D3-9F51-2346-92B6-BA11C4F6896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27293" y="457063"/>
            <a:ext cx="1308143" cy="534402"/>
          </a:xfrm>
          <a:prstGeom prst="rect">
            <a:avLst/>
          </a:prstGeom>
        </p:spPr>
      </p:pic>
      <p:sp>
        <p:nvSpPr>
          <p:cNvPr id="22" name="Marcador de texto 9">
            <a:extLst>
              <a:ext uri="{FF2B5EF4-FFF2-40B4-BE49-F238E27FC236}">
                <a16:creationId xmlns:a16="http://schemas.microsoft.com/office/drawing/2014/main" id="{3CC00F5D-5FE6-DA1C-29BA-656A116F4AFB}"/>
              </a:ext>
            </a:extLst>
          </p:cNvPr>
          <p:cNvSpPr txBox="1">
            <a:spLocks/>
          </p:cNvSpPr>
          <p:nvPr/>
        </p:nvSpPr>
        <p:spPr>
          <a:xfrm>
            <a:off x="3542164" y="1342792"/>
            <a:ext cx="8094413" cy="5216813"/>
          </a:xfrm>
          <a:prstGeom prst="rect">
            <a:avLst/>
          </a:prstGeom>
        </p:spPr>
        <p:txBody>
          <a:bodyPr wrap="square" lIns="91440" tIns="45720" rIns="91440" bIns="45720" anchor="t">
            <a:spAutoFit/>
          </a:bodyPr>
          <a:lstStyle>
            <a:lvl1pPr marL="304800" marR="0" indent="-304800" algn="l" defTabSz="1218406" eaLnBrk="1" latinLnBrk="0" hangingPunct="1">
              <a:lnSpc>
                <a:spcPct val="90000"/>
              </a:lnSpc>
              <a:spcBef>
                <a:spcPts val="600"/>
              </a:spcBef>
              <a:spcAft>
                <a:spcPts val="600"/>
              </a:spcAft>
              <a:buClrTx/>
              <a:buSzPct val="123000"/>
              <a:buFontTx/>
              <a:buNone/>
              <a:tabLst/>
              <a:defRPr sz="1600" b="0" i="0" u="none" strike="noStrike" cap="none" spc="0" baseline="0">
                <a:solidFill>
                  <a:schemeClr val="tx2"/>
                </a:solidFill>
                <a:uFillTx/>
                <a:latin typeface="Arial"/>
                <a:ea typeface="Arial"/>
                <a:cs typeface="Arial"/>
                <a:sym typeface="Arial"/>
              </a:defRPr>
            </a:lvl1pPr>
            <a:lvl2pPr marL="676275" marR="0" indent="-371475" algn="l" defTabSz="1218406" eaLnBrk="1" latinLnBrk="0" hangingPunct="1">
              <a:lnSpc>
                <a:spcPct val="90000"/>
              </a:lnSpc>
              <a:spcBef>
                <a:spcPts val="600"/>
              </a:spcBef>
              <a:spcAft>
                <a:spcPts val="600"/>
              </a:spcAft>
              <a:buClr>
                <a:schemeClr val="bg2"/>
              </a:buClr>
              <a:buSzPct val="100000"/>
              <a:buFont typeface="Wingdings" pitchFamily="2" charset="2"/>
              <a:buChar char="§"/>
              <a:tabLst/>
              <a:defRPr sz="1400" b="0" i="0" u="none" strike="noStrike" cap="none" spc="0" baseline="0">
                <a:solidFill>
                  <a:schemeClr val="tx2"/>
                </a:solidFill>
                <a:uFillTx/>
                <a:latin typeface="Arial"/>
                <a:ea typeface="Arial"/>
                <a:cs typeface="Arial"/>
                <a:sym typeface="Arial"/>
              </a:defRPr>
            </a:lvl2pPr>
            <a:lvl3pPr marL="941388" marR="0" indent="-331788" algn="l" defTabSz="1218406" eaLnBrk="1" latinLnBrk="0" hangingPunct="1">
              <a:lnSpc>
                <a:spcPct val="90000"/>
              </a:lnSpc>
              <a:spcBef>
                <a:spcPts val="600"/>
              </a:spcBef>
              <a:spcAft>
                <a:spcPts val="600"/>
              </a:spcAft>
              <a:buClr>
                <a:schemeClr val="bg2"/>
              </a:buClr>
              <a:buSzPct val="90000"/>
              <a:buFont typeface=".Lucida Grande UI Regular"/>
              <a:buChar char="▫"/>
              <a:tabLst/>
              <a:defRPr sz="1400" b="0" i="0" u="none" strike="noStrike" cap="none" spc="0" baseline="0">
                <a:solidFill>
                  <a:schemeClr val="tx2"/>
                </a:solidFill>
                <a:uFillTx/>
                <a:latin typeface="Arial"/>
                <a:ea typeface="Arial"/>
                <a:cs typeface="Arial"/>
                <a:sym typeface="Arial"/>
              </a:defRPr>
            </a:lvl3pPr>
            <a:lvl4pPr marL="1247775" marR="0" indent="-333375" algn="l" defTabSz="1218406" eaLnBrk="1" latinLnBrk="0" hangingPunct="1">
              <a:lnSpc>
                <a:spcPct val="90000"/>
              </a:lnSpc>
              <a:spcBef>
                <a:spcPts val="600"/>
              </a:spcBef>
              <a:spcAft>
                <a:spcPts val="600"/>
              </a:spcAft>
              <a:buClr>
                <a:schemeClr val="bg2"/>
              </a:buClr>
              <a:buSzPct val="90000"/>
              <a:buFont typeface=".Lucida Grande UI Regular"/>
              <a:buChar char="▫"/>
              <a:tabLst/>
              <a:defRPr sz="1400" b="0" i="0" u="none" strike="noStrike" cap="none" spc="0" baseline="0">
                <a:solidFill>
                  <a:schemeClr val="tx2"/>
                </a:solidFill>
                <a:uFillTx/>
                <a:latin typeface="Arial"/>
                <a:ea typeface="Arial"/>
                <a:cs typeface="Arial"/>
                <a:sym typeface="Arial"/>
              </a:defRPr>
            </a:lvl4pPr>
            <a:lvl5pPr marL="1651000" marR="0" indent="-431800" algn="l" defTabSz="1218406" eaLnBrk="1" latinLnBrk="0" hangingPunct="1">
              <a:lnSpc>
                <a:spcPct val="90000"/>
              </a:lnSpc>
              <a:spcBef>
                <a:spcPts val="600"/>
              </a:spcBef>
              <a:spcAft>
                <a:spcPts val="600"/>
              </a:spcAft>
              <a:buClr>
                <a:schemeClr val="bg2"/>
              </a:buClr>
              <a:buSzPct val="90000"/>
              <a:buFont typeface=".Lucida Grande UI Regular"/>
              <a:buChar char="▫"/>
              <a:tabLst/>
              <a:defRPr sz="1400" b="0" i="0" u="none" strike="noStrike" cap="none" spc="0" baseline="0">
                <a:solidFill>
                  <a:schemeClr val="tx2"/>
                </a:solidFill>
                <a:uFillTx/>
                <a:latin typeface="Arial"/>
                <a:ea typeface="Arial"/>
                <a:cs typeface="Arial"/>
                <a:sym typeface="Arial"/>
              </a:defRPr>
            </a:lvl5pPr>
            <a:lvl6pPr marL="22606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6pPr>
            <a:lvl7pPr marL="24892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7pPr>
            <a:lvl8pPr marL="27178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8pPr>
            <a:lvl9pPr marL="29464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9pPr>
          </a:lstStyle>
          <a:p>
            <a:pPr marL="285750" indent="-285750" algn="just">
              <a:lnSpc>
                <a:spcPct val="100000"/>
              </a:lnSpc>
              <a:buFont typeface="Wingdings"/>
              <a:buChar char="§"/>
              <a:defRPr/>
            </a:pPr>
            <a:r>
              <a:rPr lang="es-CL" b="1">
                <a:solidFill>
                  <a:schemeClr val="tx1"/>
                </a:solidFill>
              </a:rPr>
              <a:t>Achs</a:t>
            </a:r>
            <a:r>
              <a:rPr lang="es-CL">
                <a:solidFill>
                  <a:schemeClr val="tx1"/>
                </a:solidFill>
              </a:rPr>
              <a:t> proporciona el modelo del </a:t>
            </a:r>
            <a:r>
              <a:rPr lang="es-CL" b="1">
                <a:solidFill>
                  <a:schemeClr val="tx1"/>
                </a:solidFill>
              </a:rPr>
              <a:t>Protocolo de Prevención</a:t>
            </a:r>
            <a:r>
              <a:rPr lang="es-CL">
                <a:solidFill>
                  <a:schemeClr val="tx1"/>
                </a:solidFill>
              </a:rPr>
              <a:t> de acoso laboral, acoso sexual y violencia en trabajo (documento SUSESO), a incorporar con ajustes correspondientes en el RIOHS de cada entidad empleadora, al igual que el procedimiento de investigación y sanción.</a:t>
            </a:r>
            <a:endParaRPr lang="en-US">
              <a:solidFill>
                <a:schemeClr val="tx1"/>
              </a:solidFill>
            </a:endParaRPr>
          </a:p>
          <a:p>
            <a:pPr marL="285750" indent="-285750" algn="just">
              <a:lnSpc>
                <a:spcPct val="100000"/>
              </a:lnSpc>
              <a:buFont typeface="Wingdings"/>
              <a:buChar char="§"/>
              <a:defRPr/>
            </a:pPr>
            <a:r>
              <a:rPr lang="es-CL">
                <a:solidFill>
                  <a:schemeClr val="tx1"/>
                </a:solidFill>
              </a:rPr>
              <a:t>Dado que a la fecha el Ministerio del Trabajo y Previsión Social no ha emitido el procedimiento de investigación y sanción, sugerimos incorporar en el RIOHS un párrafo del tenor siguiente: "</a:t>
            </a:r>
            <a:r>
              <a:rPr lang="es-CL" b="1">
                <a:solidFill>
                  <a:schemeClr val="tx1"/>
                </a:solidFill>
              </a:rPr>
              <a:t>El procedimiento de investigación deberá sujetarse a los principios de confidencialidad, imparcialidad, celeridad y perspectiva de género. Asimismo, las investigaciones deberán ajustarse a las directrices establecidas por el Reglamento dictado por el Ministerio del Trabajo y Previsión Social para el efecto.”</a:t>
            </a:r>
          </a:p>
          <a:p>
            <a:pPr marL="0" indent="0" algn="just">
              <a:lnSpc>
                <a:spcPct val="100000"/>
              </a:lnSpc>
              <a:defRPr/>
            </a:pPr>
            <a:endParaRPr lang="es-CL" sz="1300">
              <a:solidFill>
                <a:schemeClr val="tx1"/>
              </a:solidFill>
            </a:endParaRPr>
          </a:p>
          <a:p>
            <a:pPr marL="0" indent="0" algn="just">
              <a:lnSpc>
                <a:spcPct val="100000"/>
              </a:lnSpc>
              <a:defRPr/>
            </a:pPr>
            <a:r>
              <a:rPr lang="es-CL" sz="1300">
                <a:solidFill>
                  <a:schemeClr val="tx1"/>
                </a:solidFill>
              </a:rPr>
              <a:t>Considerar que para modificar el RIOHS se debe poner en conocimiento de los trabajadores las modificaciones con 30 días de anticipación a la fecha en que comenzarán a regir, entregando un ejemplar del mismo y fijarse, a lo menos, en dos sitios visibles en el lugar de las faenas con la misma anticipación, entregándose copia al sindicato y al Comité Paritario existentes en la empresa. </a:t>
            </a:r>
          </a:p>
          <a:p>
            <a:pPr marL="0" indent="0" algn="just">
              <a:lnSpc>
                <a:spcPct val="100000"/>
              </a:lnSpc>
              <a:defRPr/>
            </a:pPr>
            <a:r>
              <a:rPr lang="es-CL" sz="1300">
                <a:solidFill>
                  <a:schemeClr val="tx1"/>
                </a:solidFill>
              </a:rPr>
              <a:t>Una vez que ha empezado a regir, dentro de los cinco días siguientes debe remitirse copia de las modificaciones a la Dirección del Trabajo y al Servicio de Salud respectivo.</a:t>
            </a:r>
          </a:p>
          <a:p>
            <a:pPr marL="0" indent="0" algn="just">
              <a:lnSpc>
                <a:spcPct val="100000"/>
              </a:lnSpc>
              <a:defRPr/>
            </a:pPr>
            <a:endParaRPr lang="es-CL">
              <a:solidFill>
                <a:schemeClr val="bg1">
                  <a:lumMod val="50000"/>
                </a:schemeClr>
              </a:solidFill>
            </a:endParaRPr>
          </a:p>
        </p:txBody>
      </p:sp>
      <p:pic>
        <p:nvPicPr>
          <p:cNvPr id="4" name="Imagen 3">
            <a:extLst>
              <a:ext uri="{FF2B5EF4-FFF2-40B4-BE49-F238E27FC236}">
                <a16:creationId xmlns:a16="http://schemas.microsoft.com/office/drawing/2014/main" id="{DC7F79B8-5994-79A9-30E8-5740964217C9}"/>
              </a:ext>
            </a:extLst>
          </p:cNvPr>
          <p:cNvPicPr>
            <a:picLocks noChangeAspect="1"/>
          </p:cNvPicPr>
          <p:nvPr/>
        </p:nvPicPr>
        <p:blipFill>
          <a:blip r:embed="rId3"/>
          <a:stretch>
            <a:fillRect/>
          </a:stretch>
        </p:blipFill>
        <p:spPr>
          <a:xfrm>
            <a:off x="525366" y="1393332"/>
            <a:ext cx="2751055" cy="3591652"/>
          </a:xfrm>
          <a:prstGeom prst="rect">
            <a:avLst/>
          </a:prstGeom>
          <a:ln>
            <a:solidFill>
              <a:schemeClr val="tx1"/>
            </a:solidFill>
          </a:ln>
        </p:spPr>
      </p:pic>
    </p:spTree>
    <p:extLst>
      <p:ext uri="{BB962C8B-B14F-4D97-AF65-F5344CB8AC3E}">
        <p14:creationId xmlns:p14="http://schemas.microsoft.com/office/powerpoint/2010/main" val="782688452"/>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Marcador de texto 7">
            <a:extLst>
              <a:ext uri="{FF2B5EF4-FFF2-40B4-BE49-F238E27FC236}">
                <a16:creationId xmlns:a16="http://schemas.microsoft.com/office/drawing/2014/main" id="{0A583E8F-E346-4946-B6AC-0E126EF72D32}"/>
              </a:ext>
            </a:extLst>
          </p:cNvPr>
          <p:cNvSpPr txBox="1">
            <a:spLocks/>
          </p:cNvSpPr>
          <p:nvPr/>
        </p:nvSpPr>
        <p:spPr>
          <a:xfrm>
            <a:off x="449262" y="496570"/>
            <a:ext cx="9524078" cy="534391"/>
          </a:xfrm>
          <a:prstGeom prst="rect">
            <a:avLst/>
          </a:prstGeom>
        </p:spPr>
        <p:txBody>
          <a:bodyPr lIns="0" tIns="0" rIns="0" bIns="0"/>
          <a:lstStyle>
            <a:lvl1pPr marL="0" marR="0" indent="0" algn="l" defTabSz="1218406" eaLnBrk="1" latinLnBrk="0" hangingPunct="1">
              <a:lnSpc>
                <a:spcPct val="90000"/>
              </a:lnSpc>
              <a:spcBef>
                <a:spcPts val="2250"/>
              </a:spcBef>
              <a:spcAft>
                <a:spcPts val="0"/>
              </a:spcAft>
              <a:buClrTx/>
              <a:buSzPct val="123000"/>
              <a:buFontTx/>
              <a:buNone/>
              <a:tabLst/>
              <a:defRPr sz="2000" b="0" i="0" u="none" strike="noStrike" cap="none" spc="0" baseline="0">
                <a:solidFill>
                  <a:schemeClr val="tx1"/>
                </a:solidFill>
                <a:uFillTx/>
                <a:latin typeface="Times New Roman" panose="02020603050405020304" pitchFamily="18" charset="0"/>
                <a:ea typeface="Arial"/>
                <a:cs typeface="Times New Roman" panose="02020603050405020304" pitchFamily="18" charset="0"/>
                <a:sym typeface="Arial"/>
              </a:defRPr>
            </a:lvl1pPr>
            <a:lvl2pPr marL="304800" marR="0" indent="0" algn="l" defTabSz="1218406" eaLnBrk="1" latinLnBrk="0" hangingPunct="1">
              <a:lnSpc>
                <a:spcPct val="90000"/>
              </a:lnSpc>
              <a:spcBef>
                <a:spcPts val="2250"/>
              </a:spcBef>
              <a:spcAft>
                <a:spcPts val="0"/>
              </a:spcAft>
              <a:buClrTx/>
              <a:buSzPct val="123000"/>
              <a:buFontTx/>
              <a:buNone/>
              <a:tabLst/>
              <a:defRPr sz="2400" b="0" i="0" u="none" strike="noStrike" cap="none" spc="0" baseline="0">
                <a:solidFill>
                  <a:srgbClr val="000000"/>
                </a:solidFill>
                <a:uFillTx/>
                <a:latin typeface="Arial"/>
                <a:ea typeface="Arial"/>
                <a:cs typeface="Arial"/>
                <a:sym typeface="Arial"/>
              </a:defRPr>
            </a:lvl2pPr>
            <a:lvl3pPr marL="609600" marR="0" indent="0" algn="l" defTabSz="1218406" eaLnBrk="1" latinLnBrk="0" hangingPunct="1">
              <a:lnSpc>
                <a:spcPct val="90000"/>
              </a:lnSpc>
              <a:spcBef>
                <a:spcPts val="2250"/>
              </a:spcBef>
              <a:spcAft>
                <a:spcPts val="0"/>
              </a:spcAft>
              <a:buClrTx/>
              <a:buSzPct val="123000"/>
              <a:buFontTx/>
              <a:buNone/>
              <a:tabLst/>
              <a:defRPr sz="2400" b="0" i="0" u="none" strike="noStrike" cap="none" spc="0" baseline="0">
                <a:solidFill>
                  <a:srgbClr val="000000"/>
                </a:solidFill>
                <a:uFillTx/>
                <a:latin typeface="Arial"/>
                <a:ea typeface="Arial"/>
                <a:cs typeface="Arial"/>
                <a:sym typeface="Arial"/>
              </a:defRPr>
            </a:lvl3pPr>
            <a:lvl4pPr marL="914400" marR="0" indent="0" algn="l" defTabSz="1218406" eaLnBrk="1" latinLnBrk="0" hangingPunct="1">
              <a:lnSpc>
                <a:spcPct val="90000"/>
              </a:lnSpc>
              <a:spcBef>
                <a:spcPts val="2250"/>
              </a:spcBef>
              <a:spcAft>
                <a:spcPts val="0"/>
              </a:spcAft>
              <a:buClrTx/>
              <a:buSzPct val="123000"/>
              <a:buFontTx/>
              <a:buNone/>
              <a:tabLst/>
              <a:defRPr sz="2400" b="0" i="0" u="none" strike="noStrike" cap="none" spc="0" baseline="0">
                <a:solidFill>
                  <a:srgbClr val="000000"/>
                </a:solidFill>
                <a:uFillTx/>
                <a:latin typeface="Arial"/>
                <a:ea typeface="Arial"/>
                <a:cs typeface="Arial"/>
                <a:sym typeface="Arial"/>
              </a:defRPr>
            </a:lvl4pPr>
            <a:lvl5pPr marL="1219200" marR="0" indent="0" algn="l" defTabSz="1218406" eaLnBrk="1" latinLnBrk="0" hangingPunct="1">
              <a:lnSpc>
                <a:spcPct val="90000"/>
              </a:lnSpc>
              <a:spcBef>
                <a:spcPts val="2250"/>
              </a:spcBef>
              <a:spcAft>
                <a:spcPts val="0"/>
              </a:spcAft>
              <a:buClrTx/>
              <a:buSzPct val="123000"/>
              <a:buFontTx/>
              <a:buNone/>
              <a:tabLst/>
              <a:defRPr sz="2400" b="0" i="0" u="none" strike="noStrike" cap="none" spc="0" baseline="0">
                <a:solidFill>
                  <a:srgbClr val="000000"/>
                </a:solidFill>
                <a:uFillTx/>
                <a:latin typeface="Arial"/>
                <a:ea typeface="Arial"/>
                <a:cs typeface="Arial"/>
                <a:sym typeface="Arial"/>
              </a:defRPr>
            </a:lvl5pPr>
            <a:lvl6pPr marL="22606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6pPr>
            <a:lvl7pPr marL="24892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7pPr>
            <a:lvl8pPr marL="27178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8pPr>
            <a:lvl9pPr marL="29464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9pPr>
          </a:lstStyle>
          <a:p>
            <a:r>
              <a:rPr lang="es-ES">
                <a:solidFill>
                  <a:srgbClr val="13C045"/>
                </a:solidFill>
                <a:latin typeface="Arial" panose="020B0604020202020204" pitchFamily="34" charset="0"/>
                <a:cs typeface="Arial" panose="020B0604020202020204" pitchFamily="34" charset="0"/>
              </a:rPr>
              <a:t>Soporte actualizado para elaborar e implementar el protocolo de prevención de acoso sexual, laboral y la violencia en el trabajo</a:t>
            </a:r>
            <a:endParaRPr lang="es-ES" b="1">
              <a:solidFill>
                <a:srgbClr val="13C045"/>
              </a:solidFill>
              <a:latin typeface="Arial" panose="020B0604020202020204" pitchFamily="34" charset="0"/>
              <a:cs typeface="Arial" panose="020B0604020202020204" pitchFamily="34" charset="0"/>
            </a:endParaRPr>
          </a:p>
        </p:txBody>
      </p:sp>
      <p:cxnSp>
        <p:nvCxnSpPr>
          <p:cNvPr id="11" name="Conector recto 18">
            <a:extLst>
              <a:ext uri="{FF2B5EF4-FFF2-40B4-BE49-F238E27FC236}">
                <a16:creationId xmlns:a16="http://schemas.microsoft.com/office/drawing/2014/main" id="{A0640433-C49E-A243-915B-00E3C48159D4}"/>
              </a:ext>
            </a:extLst>
          </p:cNvPr>
          <p:cNvCxnSpPr>
            <a:cxnSpLocks/>
          </p:cNvCxnSpPr>
          <p:nvPr/>
        </p:nvCxnSpPr>
        <p:spPr>
          <a:xfrm>
            <a:off x="436563" y="385812"/>
            <a:ext cx="1297221" cy="0"/>
          </a:xfrm>
          <a:prstGeom prst="line">
            <a:avLst/>
          </a:prstGeom>
          <a:noFill/>
          <a:ln w="22225" cap="flat">
            <a:solidFill>
              <a:srgbClr val="7EFF45"/>
            </a:solidFill>
            <a:prstDash val="solid"/>
            <a:miter lim="400000"/>
          </a:ln>
          <a:effectLst/>
          <a:sp3d/>
        </p:spPr>
        <p:style>
          <a:lnRef idx="0">
            <a:scrgbClr r="0" g="0" b="0"/>
          </a:lnRef>
          <a:fillRef idx="0">
            <a:scrgbClr r="0" g="0" b="0"/>
          </a:fillRef>
          <a:effectRef idx="0">
            <a:scrgbClr r="0" g="0" b="0"/>
          </a:effectRef>
          <a:fontRef idx="none"/>
        </p:style>
      </p:cxnSp>
      <p:pic>
        <p:nvPicPr>
          <p:cNvPr id="3" name="Imagen 2">
            <a:extLst>
              <a:ext uri="{FF2B5EF4-FFF2-40B4-BE49-F238E27FC236}">
                <a16:creationId xmlns:a16="http://schemas.microsoft.com/office/drawing/2014/main" id="{E974B6D3-9F51-2346-92B6-BA11C4F6896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27293" y="457063"/>
            <a:ext cx="1308143" cy="534402"/>
          </a:xfrm>
          <a:prstGeom prst="rect">
            <a:avLst/>
          </a:prstGeom>
        </p:spPr>
      </p:pic>
      <p:sp>
        <p:nvSpPr>
          <p:cNvPr id="4" name="CuadroTexto 3">
            <a:extLst>
              <a:ext uri="{FF2B5EF4-FFF2-40B4-BE49-F238E27FC236}">
                <a16:creationId xmlns:a16="http://schemas.microsoft.com/office/drawing/2014/main" id="{4857B2D7-70AC-831B-CB1E-6DC8390AC017}"/>
              </a:ext>
            </a:extLst>
          </p:cNvPr>
          <p:cNvSpPr txBox="1"/>
          <p:nvPr/>
        </p:nvSpPr>
        <p:spPr>
          <a:xfrm>
            <a:off x="439691" y="1278912"/>
            <a:ext cx="5104714" cy="311982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91440" tIns="45720" rIns="91440" bIns="45720" anchor="t">
            <a:spAutoFit/>
          </a:bodyPr>
          <a:lstStyle/>
          <a:p>
            <a:pPr algn="just"/>
            <a:r>
              <a:rPr lang="es-CL" sz="1600">
                <a:solidFill>
                  <a:schemeClr val="tx1"/>
                </a:solidFill>
                <a:latin typeface="Arial"/>
                <a:cs typeface="Arial"/>
                <a:sym typeface="Arial"/>
              </a:rPr>
              <a:t>La </a:t>
            </a:r>
            <a:r>
              <a:rPr lang="es-CL" sz="1600" b="1">
                <a:solidFill>
                  <a:schemeClr val="tx1"/>
                </a:solidFill>
                <a:latin typeface="Arial"/>
                <a:cs typeface="Arial"/>
                <a:sym typeface="Arial"/>
              </a:rPr>
              <a:t>Achs</a:t>
            </a:r>
            <a:r>
              <a:rPr lang="es-CL" sz="1600">
                <a:solidFill>
                  <a:schemeClr val="tx1"/>
                </a:solidFill>
                <a:latin typeface="Arial"/>
                <a:cs typeface="Arial"/>
                <a:sym typeface="Arial"/>
              </a:rPr>
              <a:t>, en su calidad de Organismo Administrador de la Ley 16.744 pone a disposición de las empresas adheridas el protocolo de prevención, para que estas lo implementen al interior de sus organizaciones, así como herramientas de sensibilización, difusión y capacitación. </a:t>
            </a:r>
            <a:endParaRPr lang="es-CL" sz="1600">
              <a:solidFill>
                <a:schemeClr val="tx1"/>
              </a:solidFill>
              <a:latin typeface="Arial"/>
              <a:cs typeface="Arial"/>
            </a:endParaRPr>
          </a:p>
          <a:p>
            <a:pPr algn="just"/>
            <a:r>
              <a:rPr lang="es-CL" sz="1600">
                <a:solidFill>
                  <a:schemeClr val="tx1"/>
                </a:solidFill>
                <a:latin typeface="Arial"/>
                <a:cs typeface="Arial"/>
                <a:sym typeface="Arial"/>
              </a:rPr>
              <a:t>Seguimos comprometidos con el desarrollo de las herramientas que permitan aplicar de la mejor manera la Ley. </a:t>
            </a:r>
            <a:endParaRPr lang="es-CL" sz="1600">
              <a:solidFill>
                <a:schemeClr val="tx1"/>
              </a:solidFill>
              <a:latin typeface="Arial"/>
              <a:cs typeface="Arial"/>
            </a:endParaRPr>
          </a:p>
          <a:p>
            <a:pPr algn="just"/>
            <a:r>
              <a:rPr lang="es-CL" sz="1600">
                <a:solidFill>
                  <a:schemeClr val="tx1"/>
                </a:solidFill>
                <a:latin typeface="Arial"/>
                <a:cs typeface="Arial"/>
                <a:sym typeface="Arial"/>
              </a:rPr>
              <a:t>Solicita asesoría en la primera parte del flujo de difusión. </a:t>
            </a:r>
            <a:endParaRPr lang="es-CL" sz="1600">
              <a:solidFill>
                <a:schemeClr val="tx1"/>
              </a:solidFill>
              <a:latin typeface="Arial"/>
              <a:cs typeface="Arial"/>
            </a:endParaRPr>
          </a:p>
        </p:txBody>
      </p:sp>
      <p:pic>
        <p:nvPicPr>
          <p:cNvPr id="23" name="Imagen 22">
            <a:extLst>
              <a:ext uri="{FF2B5EF4-FFF2-40B4-BE49-F238E27FC236}">
                <a16:creationId xmlns:a16="http://schemas.microsoft.com/office/drawing/2014/main" id="{00964A4C-0499-B96C-E9A8-C338360E3DE8}"/>
              </a:ext>
            </a:extLst>
          </p:cNvPr>
          <p:cNvPicPr>
            <a:picLocks noChangeAspect="1"/>
          </p:cNvPicPr>
          <p:nvPr/>
        </p:nvPicPr>
        <p:blipFill>
          <a:blip r:embed="rId3"/>
          <a:stretch>
            <a:fillRect/>
          </a:stretch>
        </p:blipFill>
        <p:spPr>
          <a:xfrm>
            <a:off x="8947780" y="2441369"/>
            <a:ext cx="2455519" cy="3180520"/>
          </a:xfrm>
          <a:prstGeom prst="rect">
            <a:avLst/>
          </a:prstGeom>
          <a:ln>
            <a:solidFill>
              <a:schemeClr val="tx1"/>
            </a:solidFill>
          </a:ln>
        </p:spPr>
      </p:pic>
      <p:pic>
        <p:nvPicPr>
          <p:cNvPr id="29" name="Imagen 28">
            <a:extLst>
              <a:ext uri="{FF2B5EF4-FFF2-40B4-BE49-F238E27FC236}">
                <a16:creationId xmlns:a16="http://schemas.microsoft.com/office/drawing/2014/main" id="{A2424E78-DD19-7FAD-2A4D-A46D26158686}"/>
              </a:ext>
            </a:extLst>
          </p:cNvPr>
          <p:cNvPicPr>
            <a:picLocks noChangeAspect="1"/>
          </p:cNvPicPr>
          <p:nvPr/>
        </p:nvPicPr>
        <p:blipFill>
          <a:blip r:embed="rId4"/>
          <a:stretch>
            <a:fillRect/>
          </a:stretch>
        </p:blipFill>
        <p:spPr>
          <a:xfrm>
            <a:off x="5995210" y="2449930"/>
            <a:ext cx="2416813" cy="3171407"/>
          </a:xfrm>
          <a:prstGeom prst="rect">
            <a:avLst/>
          </a:prstGeom>
          <a:ln>
            <a:solidFill>
              <a:schemeClr val="tx1"/>
            </a:solidFill>
          </a:ln>
        </p:spPr>
      </p:pic>
      <p:pic>
        <p:nvPicPr>
          <p:cNvPr id="38" name="Imagen 37">
            <a:extLst>
              <a:ext uri="{FF2B5EF4-FFF2-40B4-BE49-F238E27FC236}">
                <a16:creationId xmlns:a16="http://schemas.microsoft.com/office/drawing/2014/main" id="{55D02EAC-B666-BB47-3D48-D4074917C58E}"/>
              </a:ext>
            </a:extLst>
          </p:cNvPr>
          <p:cNvPicPr>
            <a:picLocks noChangeAspect="1"/>
          </p:cNvPicPr>
          <p:nvPr/>
        </p:nvPicPr>
        <p:blipFill>
          <a:blip r:embed="rId5"/>
          <a:stretch>
            <a:fillRect/>
          </a:stretch>
        </p:blipFill>
        <p:spPr>
          <a:xfrm>
            <a:off x="4645900" y="4166963"/>
            <a:ext cx="1804669" cy="2231774"/>
          </a:xfrm>
          <a:prstGeom prst="rect">
            <a:avLst/>
          </a:prstGeom>
          <a:ln>
            <a:solidFill>
              <a:schemeClr val="tx1"/>
            </a:solidFill>
          </a:ln>
        </p:spPr>
      </p:pic>
      <p:pic>
        <p:nvPicPr>
          <p:cNvPr id="2" name="Imagen 1">
            <a:extLst>
              <a:ext uri="{FF2B5EF4-FFF2-40B4-BE49-F238E27FC236}">
                <a16:creationId xmlns:a16="http://schemas.microsoft.com/office/drawing/2014/main" id="{A9FDE634-4E48-2568-786E-6D2C635122D4}"/>
              </a:ext>
            </a:extLst>
          </p:cNvPr>
          <p:cNvPicPr>
            <a:picLocks noChangeAspect="1"/>
          </p:cNvPicPr>
          <p:nvPr/>
        </p:nvPicPr>
        <p:blipFill>
          <a:blip r:embed="rId6"/>
          <a:stretch>
            <a:fillRect/>
          </a:stretch>
        </p:blipFill>
        <p:spPr>
          <a:xfrm>
            <a:off x="8084592" y="4166961"/>
            <a:ext cx="1719481" cy="2231775"/>
          </a:xfrm>
          <a:prstGeom prst="rect">
            <a:avLst/>
          </a:prstGeom>
          <a:ln>
            <a:solidFill>
              <a:schemeClr val="tx1"/>
            </a:solidFill>
          </a:ln>
        </p:spPr>
      </p:pic>
    </p:spTree>
    <p:extLst>
      <p:ext uri="{BB962C8B-B14F-4D97-AF65-F5344CB8AC3E}">
        <p14:creationId xmlns:p14="http://schemas.microsoft.com/office/powerpoint/2010/main" val="1533003862"/>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Marcador de número de diapositiva 1">
            <a:extLst>
              <a:ext uri="{FF2B5EF4-FFF2-40B4-BE49-F238E27FC236}">
                <a16:creationId xmlns:a16="http://schemas.microsoft.com/office/drawing/2014/main" id="{F05D7F60-372A-4CF4-8F15-FD48C9228B64}"/>
              </a:ext>
            </a:extLst>
          </p:cNvPr>
          <p:cNvSpPr txBox="1">
            <a:spLocks/>
          </p:cNvSpPr>
          <p:nvPr/>
        </p:nvSpPr>
        <p:spPr>
          <a:xfrm>
            <a:off x="11636577" y="6990028"/>
            <a:ext cx="432000" cy="216000"/>
          </a:xfrm>
          <a:prstGeom prst="rect">
            <a:avLst/>
          </a:prstGeom>
        </p:spPr>
        <p:txBody>
          <a:bodyPr/>
          <a:lstStyle>
            <a:defPPr marL="0" marR="0" indent="0" algn="l" defTabSz="457200"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1pPr>
            <a:lvl2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2pPr>
            <a:lvl3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3pPr>
            <a:lvl4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4pPr>
            <a:lvl5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5pPr>
            <a:lvl6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6pPr>
            <a:lvl7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7pPr>
            <a:lvl8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8pPr>
            <a:lvl9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9pPr>
          </a:lstStyle>
          <a:p>
            <a:fld id="{B37290F3-BA30-9341-A10E-737EC97582C1}" type="slidenum">
              <a:rPr lang="es-CL" smtClean="0"/>
              <a:pPr/>
              <a:t>8</a:t>
            </a:fld>
            <a:endParaRPr lang="es-CL"/>
          </a:p>
        </p:txBody>
      </p:sp>
      <p:sp>
        <p:nvSpPr>
          <p:cNvPr id="8" name="Marcador de texto 7">
            <a:extLst>
              <a:ext uri="{FF2B5EF4-FFF2-40B4-BE49-F238E27FC236}">
                <a16:creationId xmlns:a16="http://schemas.microsoft.com/office/drawing/2014/main" id="{0A583E8F-E346-4946-B6AC-0E126EF72D32}"/>
              </a:ext>
            </a:extLst>
          </p:cNvPr>
          <p:cNvSpPr txBox="1">
            <a:spLocks/>
          </p:cNvSpPr>
          <p:nvPr/>
        </p:nvSpPr>
        <p:spPr>
          <a:xfrm>
            <a:off x="449262" y="496570"/>
            <a:ext cx="9524078" cy="534391"/>
          </a:xfrm>
          <a:prstGeom prst="rect">
            <a:avLst/>
          </a:prstGeom>
        </p:spPr>
        <p:txBody>
          <a:bodyPr lIns="0" tIns="0" rIns="0" bIns="0"/>
          <a:lstStyle>
            <a:lvl1pPr marL="0" marR="0" indent="0" algn="l" defTabSz="1218406" eaLnBrk="1" latinLnBrk="0" hangingPunct="1">
              <a:lnSpc>
                <a:spcPct val="90000"/>
              </a:lnSpc>
              <a:spcBef>
                <a:spcPts val="2250"/>
              </a:spcBef>
              <a:spcAft>
                <a:spcPts val="0"/>
              </a:spcAft>
              <a:buClrTx/>
              <a:buSzPct val="123000"/>
              <a:buFontTx/>
              <a:buNone/>
              <a:tabLst/>
              <a:defRPr sz="2000" b="0" i="0" u="none" strike="noStrike" cap="none" spc="0" baseline="0">
                <a:solidFill>
                  <a:schemeClr val="tx1"/>
                </a:solidFill>
                <a:uFillTx/>
                <a:latin typeface="Times New Roman" panose="02020603050405020304" pitchFamily="18" charset="0"/>
                <a:ea typeface="Arial"/>
                <a:cs typeface="Times New Roman" panose="02020603050405020304" pitchFamily="18" charset="0"/>
                <a:sym typeface="Arial"/>
              </a:defRPr>
            </a:lvl1pPr>
            <a:lvl2pPr marL="304800" marR="0" indent="0" algn="l" defTabSz="1218406" eaLnBrk="1" latinLnBrk="0" hangingPunct="1">
              <a:lnSpc>
                <a:spcPct val="90000"/>
              </a:lnSpc>
              <a:spcBef>
                <a:spcPts val="2250"/>
              </a:spcBef>
              <a:spcAft>
                <a:spcPts val="0"/>
              </a:spcAft>
              <a:buClrTx/>
              <a:buSzPct val="123000"/>
              <a:buFontTx/>
              <a:buNone/>
              <a:tabLst/>
              <a:defRPr sz="2400" b="0" i="0" u="none" strike="noStrike" cap="none" spc="0" baseline="0">
                <a:solidFill>
                  <a:srgbClr val="000000"/>
                </a:solidFill>
                <a:uFillTx/>
                <a:latin typeface="Arial"/>
                <a:ea typeface="Arial"/>
                <a:cs typeface="Arial"/>
                <a:sym typeface="Arial"/>
              </a:defRPr>
            </a:lvl2pPr>
            <a:lvl3pPr marL="609600" marR="0" indent="0" algn="l" defTabSz="1218406" eaLnBrk="1" latinLnBrk="0" hangingPunct="1">
              <a:lnSpc>
                <a:spcPct val="90000"/>
              </a:lnSpc>
              <a:spcBef>
                <a:spcPts val="2250"/>
              </a:spcBef>
              <a:spcAft>
                <a:spcPts val="0"/>
              </a:spcAft>
              <a:buClrTx/>
              <a:buSzPct val="123000"/>
              <a:buFontTx/>
              <a:buNone/>
              <a:tabLst/>
              <a:defRPr sz="2400" b="0" i="0" u="none" strike="noStrike" cap="none" spc="0" baseline="0">
                <a:solidFill>
                  <a:srgbClr val="000000"/>
                </a:solidFill>
                <a:uFillTx/>
                <a:latin typeface="Arial"/>
                <a:ea typeface="Arial"/>
                <a:cs typeface="Arial"/>
                <a:sym typeface="Arial"/>
              </a:defRPr>
            </a:lvl3pPr>
            <a:lvl4pPr marL="914400" marR="0" indent="0" algn="l" defTabSz="1218406" eaLnBrk="1" latinLnBrk="0" hangingPunct="1">
              <a:lnSpc>
                <a:spcPct val="90000"/>
              </a:lnSpc>
              <a:spcBef>
                <a:spcPts val="2250"/>
              </a:spcBef>
              <a:spcAft>
                <a:spcPts val="0"/>
              </a:spcAft>
              <a:buClrTx/>
              <a:buSzPct val="123000"/>
              <a:buFontTx/>
              <a:buNone/>
              <a:tabLst/>
              <a:defRPr sz="2400" b="0" i="0" u="none" strike="noStrike" cap="none" spc="0" baseline="0">
                <a:solidFill>
                  <a:srgbClr val="000000"/>
                </a:solidFill>
                <a:uFillTx/>
                <a:latin typeface="Arial"/>
                <a:ea typeface="Arial"/>
                <a:cs typeface="Arial"/>
                <a:sym typeface="Arial"/>
              </a:defRPr>
            </a:lvl4pPr>
            <a:lvl5pPr marL="1219200" marR="0" indent="0" algn="l" defTabSz="1218406" eaLnBrk="1" latinLnBrk="0" hangingPunct="1">
              <a:lnSpc>
                <a:spcPct val="90000"/>
              </a:lnSpc>
              <a:spcBef>
                <a:spcPts val="2250"/>
              </a:spcBef>
              <a:spcAft>
                <a:spcPts val="0"/>
              </a:spcAft>
              <a:buClrTx/>
              <a:buSzPct val="123000"/>
              <a:buFontTx/>
              <a:buNone/>
              <a:tabLst/>
              <a:defRPr sz="2400" b="0" i="0" u="none" strike="noStrike" cap="none" spc="0" baseline="0">
                <a:solidFill>
                  <a:srgbClr val="000000"/>
                </a:solidFill>
                <a:uFillTx/>
                <a:latin typeface="Arial"/>
                <a:ea typeface="Arial"/>
                <a:cs typeface="Arial"/>
                <a:sym typeface="Arial"/>
              </a:defRPr>
            </a:lvl5pPr>
            <a:lvl6pPr marL="22606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6pPr>
            <a:lvl7pPr marL="24892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7pPr>
            <a:lvl8pPr marL="27178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8pPr>
            <a:lvl9pPr marL="29464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9pPr>
          </a:lstStyle>
          <a:p>
            <a:r>
              <a:rPr lang="es-ES">
                <a:solidFill>
                  <a:srgbClr val="13C045"/>
                </a:solidFill>
                <a:latin typeface="Arial" panose="020B0604020202020204" pitchFamily="34" charset="0"/>
                <a:cs typeface="Arial" panose="020B0604020202020204" pitchFamily="34" charset="0"/>
              </a:rPr>
              <a:t>Soporte actualizado para elaborar e implementar el protocolo de prevención de acoso sexual, laboral y la violencia en el trabajo</a:t>
            </a:r>
            <a:endParaRPr lang="es-ES" b="1">
              <a:solidFill>
                <a:srgbClr val="13C045"/>
              </a:solidFill>
              <a:latin typeface="Arial" panose="020B0604020202020204" pitchFamily="34" charset="0"/>
              <a:cs typeface="Arial" panose="020B0604020202020204" pitchFamily="34" charset="0"/>
            </a:endParaRPr>
          </a:p>
        </p:txBody>
      </p:sp>
      <p:cxnSp>
        <p:nvCxnSpPr>
          <p:cNvPr id="11" name="Conector recto 18">
            <a:extLst>
              <a:ext uri="{FF2B5EF4-FFF2-40B4-BE49-F238E27FC236}">
                <a16:creationId xmlns:a16="http://schemas.microsoft.com/office/drawing/2014/main" id="{A0640433-C49E-A243-915B-00E3C48159D4}"/>
              </a:ext>
            </a:extLst>
          </p:cNvPr>
          <p:cNvCxnSpPr>
            <a:cxnSpLocks/>
          </p:cNvCxnSpPr>
          <p:nvPr/>
        </p:nvCxnSpPr>
        <p:spPr>
          <a:xfrm>
            <a:off x="436563" y="385812"/>
            <a:ext cx="1297221" cy="0"/>
          </a:xfrm>
          <a:prstGeom prst="line">
            <a:avLst/>
          </a:prstGeom>
          <a:noFill/>
          <a:ln w="22225" cap="flat">
            <a:solidFill>
              <a:srgbClr val="7EFF45"/>
            </a:solidFill>
            <a:prstDash val="solid"/>
            <a:miter lim="400000"/>
          </a:ln>
          <a:effectLst/>
          <a:sp3d/>
        </p:spPr>
        <p:style>
          <a:lnRef idx="0">
            <a:scrgbClr r="0" g="0" b="0"/>
          </a:lnRef>
          <a:fillRef idx="0">
            <a:scrgbClr r="0" g="0" b="0"/>
          </a:fillRef>
          <a:effectRef idx="0">
            <a:scrgbClr r="0" g="0" b="0"/>
          </a:effectRef>
          <a:fontRef idx="none"/>
        </p:style>
      </p:cxnSp>
      <p:pic>
        <p:nvPicPr>
          <p:cNvPr id="3" name="Imagen 2">
            <a:extLst>
              <a:ext uri="{FF2B5EF4-FFF2-40B4-BE49-F238E27FC236}">
                <a16:creationId xmlns:a16="http://schemas.microsoft.com/office/drawing/2014/main" id="{E974B6D3-9F51-2346-92B6-BA11C4F6896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27293" y="457063"/>
            <a:ext cx="1308143" cy="534402"/>
          </a:xfrm>
          <a:prstGeom prst="rect">
            <a:avLst/>
          </a:prstGeom>
        </p:spPr>
      </p:pic>
      <p:sp>
        <p:nvSpPr>
          <p:cNvPr id="10" name="Rectángulo 9">
            <a:extLst>
              <a:ext uri="{FF2B5EF4-FFF2-40B4-BE49-F238E27FC236}">
                <a16:creationId xmlns:a16="http://schemas.microsoft.com/office/drawing/2014/main" id="{DB8BEA2E-7465-F787-9ADE-C8A6F62F9FA8}"/>
              </a:ext>
            </a:extLst>
          </p:cNvPr>
          <p:cNvSpPr/>
          <p:nvPr/>
        </p:nvSpPr>
        <p:spPr>
          <a:xfrm>
            <a:off x="2608820" y="1642981"/>
            <a:ext cx="5914258" cy="3964299"/>
          </a:xfrm>
          <a:prstGeom prst="rect">
            <a:avLst/>
          </a:prstGeom>
          <a:solidFill>
            <a:schemeClr val="bg2">
              <a:lumMod val="20000"/>
              <a:lumOff val="8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pic>
        <p:nvPicPr>
          <p:cNvPr id="12" name="Imagen 11">
            <a:extLst>
              <a:ext uri="{FF2B5EF4-FFF2-40B4-BE49-F238E27FC236}">
                <a16:creationId xmlns:a16="http://schemas.microsoft.com/office/drawing/2014/main" id="{CB7B3F3C-5804-E924-F7B0-59D13737BBE7}"/>
              </a:ext>
            </a:extLst>
          </p:cNvPr>
          <p:cNvPicPr>
            <a:picLocks noChangeAspect="1"/>
          </p:cNvPicPr>
          <p:nvPr/>
        </p:nvPicPr>
        <p:blipFill>
          <a:blip r:embed="rId3"/>
          <a:stretch>
            <a:fillRect/>
          </a:stretch>
        </p:blipFill>
        <p:spPr>
          <a:xfrm>
            <a:off x="4887415" y="1824425"/>
            <a:ext cx="1456787" cy="772839"/>
          </a:xfrm>
          <a:prstGeom prst="rect">
            <a:avLst/>
          </a:prstGeom>
          <a:ln>
            <a:solidFill>
              <a:schemeClr val="tx1"/>
            </a:solidFill>
          </a:ln>
        </p:spPr>
      </p:pic>
      <p:pic>
        <p:nvPicPr>
          <p:cNvPr id="13" name="Imagen 12">
            <a:extLst>
              <a:ext uri="{FF2B5EF4-FFF2-40B4-BE49-F238E27FC236}">
                <a16:creationId xmlns:a16="http://schemas.microsoft.com/office/drawing/2014/main" id="{830DA6C5-E05F-52AD-C384-CF84AB74DE03}"/>
              </a:ext>
            </a:extLst>
          </p:cNvPr>
          <p:cNvPicPr>
            <a:picLocks noChangeAspect="1"/>
          </p:cNvPicPr>
          <p:nvPr/>
        </p:nvPicPr>
        <p:blipFill>
          <a:blip r:embed="rId4"/>
          <a:stretch>
            <a:fillRect/>
          </a:stretch>
        </p:blipFill>
        <p:spPr>
          <a:xfrm>
            <a:off x="5389880" y="1824425"/>
            <a:ext cx="1377498" cy="772838"/>
          </a:xfrm>
          <a:prstGeom prst="rect">
            <a:avLst/>
          </a:prstGeom>
          <a:ln>
            <a:solidFill>
              <a:schemeClr val="tx1"/>
            </a:solidFill>
          </a:ln>
        </p:spPr>
      </p:pic>
      <p:pic>
        <p:nvPicPr>
          <p:cNvPr id="14" name="Imagen 13">
            <a:extLst>
              <a:ext uri="{FF2B5EF4-FFF2-40B4-BE49-F238E27FC236}">
                <a16:creationId xmlns:a16="http://schemas.microsoft.com/office/drawing/2014/main" id="{823549AC-A729-7CFA-B178-DA1D433A9C76}"/>
              </a:ext>
            </a:extLst>
          </p:cNvPr>
          <p:cNvPicPr>
            <a:picLocks noChangeAspect="1"/>
          </p:cNvPicPr>
          <p:nvPr/>
        </p:nvPicPr>
        <p:blipFill>
          <a:blip r:embed="rId5"/>
          <a:stretch>
            <a:fillRect/>
          </a:stretch>
        </p:blipFill>
        <p:spPr>
          <a:xfrm>
            <a:off x="5839450" y="1824425"/>
            <a:ext cx="1510495" cy="770030"/>
          </a:xfrm>
          <a:prstGeom prst="rect">
            <a:avLst/>
          </a:prstGeom>
          <a:ln>
            <a:solidFill>
              <a:schemeClr val="tx1"/>
            </a:solidFill>
          </a:ln>
        </p:spPr>
      </p:pic>
      <p:pic>
        <p:nvPicPr>
          <p:cNvPr id="15" name="Imagen 14">
            <a:extLst>
              <a:ext uri="{FF2B5EF4-FFF2-40B4-BE49-F238E27FC236}">
                <a16:creationId xmlns:a16="http://schemas.microsoft.com/office/drawing/2014/main" id="{B5E8B2D1-F4FB-6D4B-DD7F-ED09FDD34DBE}"/>
              </a:ext>
            </a:extLst>
          </p:cNvPr>
          <p:cNvPicPr>
            <a:picLocks noChangeAspect="1"/>
          </p:cNvPicPr>
          <p:nvPr/>
        </p:nvPicPr>
        <p:blipFill>
          <a:blip r:embed="rId6"/>
          <a:stretch>
            <a:fillRect/>
          </a:stretch>
        </p:blipFill>
        <p:spPr>
          <a:xfrm>
            <a:off x="6320438" y="1824425"/>
            <a:ext cx="1377499" cy="770030"/>
          </a:xfrm>
          <a:prstGeom prst="rect">
            <a:avLst/>
          </a:prstGeom>
          <a:ln>
            <a:solidFill>
              <a:schemeClr val="tx1"/>
            </a:solidFill>
          </a:ln>
        </p:spPr>
      </p:pic>
      <p:pic>
        <p:nvPicPr>
          <p:cNvPr id="16" name="Imagen 15">
            <a:extLst>
              <a:ext uri="{FF2B5EF4-FFF2-40B4-BE49-F238E27FC236}">
                <a16:creationId xmlns:a16="http://schemas.microsoft.com/office/drawing/2014/main" id="{AD92311A-5019-1DA1-CA76-A453553BD373}"/>
              </a:ext>
            </a:extLst>
          </p:cNvPr>
          <p:cNvPicPr>
            <a:picLocks noChangeAspect="1"/>
          </p:cNvPicPr>
          <p:nvPr/>
        </p:nvPicPr>
        <p:blipFill>
          <a:blip r:embed="rId7"/>
          <a:stretch>
            <a:fillRect/>
          </a:stretch>
        </p:blipFill>
        <p:spPr>
          <a:xfrm>
            <a:off x="6756180" y="1824425"/>
            <a:ext cx="1472581" cy="770030"/>
          </a:xfrm>
          <a:prstGeom prst="rect">
            <a:avLst/>
          </a:prstGeom>
          <a:ln>
            <a:solidFill>
              <a:schemeClr val="tx1"/>
            </a:solidFill>
          </a:ln>
        </p:spPr>
      </p:pic>
      <p:pic>
        <p:nvPicPr>
          <p:cNvPr id="17" name="Imagen 16">
            <a:extLst>
              <a:ext uri="{FF2B5EF4-FFF2-40B4-BE49-F238E27FC236}">
                <a16:creationId xmlns:a16="http://schemas.microsoft.com/office/drawing/2014/main" id="{1A1AC6FF-D90E-6D2E-6CB2-75B017AEA9CB}"/>
              </a:ext>
            </a:extLst>
          </p:cNvPr>
          <p:cNvPicPr>
            <a:picLocks noChangeAspect="1"/>
          </p:cNvPicPr>
          <p:nvPr/>
        </p:nvPicPr>
        <p:blipFill>
          <a:blip r:embed="rId8"/>
          <a:stretch>
            <a:fillRect/>
          </a:stretch>
        </p:blipFill>
        <p:spPr>
          <a:xfrm>
            <a:off x="7308089" y="1824425"/>
            <a:ext cx="1307641" cy="770030"/>
          </a:xfrm>
          <a:prstGeom prst="rect">
            <a:avLst/>
          </a:prstGeom>
          <a:ln>
            <a:solidFill>
              <a:schemeClr val="tx1"/>
            </a:solidFill>
          </a:ln>
        </p:spPr>
      </p:pic>
      <p:pic>
        <p:nvPicPr>
          <p:cNvPr id="18" name="Imagen 17">
            <a:extLst>
              <a:ext uri="{FF2B5EF4-FFF2-40B4-BE49-F238E27FC236}">
                <a16:creationId xmlns:a16="http://schemas.microsoft.com/office/drawing/2014/main" id="{C4E53DEA-2EDD-3C78-C5BA-7FF4BD39106F}"/>
              </a:ext>
            </a:extLst>
          </p:cNvPr>
          <p:cNvPicPr>
            <a:picLocks noChangeAspect="1"/>
          </p:cNvPicPr>
          <p:nvPr/>
        </p:nvPicPr>
        <p:blipFill>
          <a:blip r:embed="rId9"/>
          <a:stretch>
            <a:fillRect/>
          </a:stretch>
        </p:blipFill>
        <p:spPr>
          <a:xfrm>
            <a:off x="2743716" y="2806587"/>
            <a:ext cx="1276466" cy="795820"/>
          </a:xfrm>
          <a:prstGeom prst="rect">
            <a:avLst/>
          </a:prstGeom>
          <a:ln>
            <a:solidFill>
              <a:schemeClr val="tx1"/>
            </a:solidFill>
          </a:ln>
        </p:spPr>
      </p:pic>
      <p:pic>
        <p:nvPicPr>
          <p:cNvPr id="20" name="Imagen 19">
            <a:extLst>
              <a:ext uri="{FF2B5EF4-FFF2-40B4-BE49-F238E27FC236}">
                <a16:creationId xmlns:a16="http://schemas.microsoft.com/office/drawing/2014/main" id="{3A62E56E-CC62-E44F-731D-A8565412B219}"/>
              </a:ext>
            </a:extLst>
          </p:cNvPr>
          <p:cNvPicPr>
            <a:picLocks noChangeAspect="1"/>
          </p:cNvPicPr>
          <p:nvPr/>
        </p:nvPicPr>
        <p:blipFill>
          <a:blip r:embed="rId10"/>
          <a:stretch>
            <a:fillRect/>
          </a:stretch>
        </p:blipFill>
        <p:spPr>
          <a:xfrm>
            <a:off x="3414328" y="4729039"/>
            <a:ext cx="668554" cy="859874"/>
          </a:xfrm>
          <a:prstGeom prst="rect">
            <a:avLst/>
          </a:prstGeom>
          <a:ln>
            <a:solidFill>
              <a:schemeClr val="tx1"/>
            </a:solidFill>
          </a:ln>
        </p:spPr>
      </p:pic>
      <p:pic>
        <p:nvPicPr>
          <p:cNvPr id="21" name="Imagen 20">
            <a:extLst>
              <a:ext uri="{FF2B5EF4-FFF2-40B4-BE49-F238E27FC236}">
                <a16:creationId xmlns:a16="http://schemas.microsoft.com/office/drawing/2014/main" id="{465DE406-7042-44BA-CF58-C422DDBFE50B}"/>
              </a:ext>
            </a:extLst>
          </p:cNvPr>
          <p:cNvPicPr>
            <a:picLocks noChangeAspect="1"/>
          </p:cNvPicPr>
          <p:nvPr/>
        </p:nvPicPr>
        <p:blipFill>
          <a:blip r:embed="rId11"/>
          <a:stretch>
            <a:fillRect/>
          </a:stretch>
        </p:blipFill>
        <p:spPr>
          <a:xfrm>
            <a:off x="5680749" y="4729040"/>
            <a:ext cx="663171" cy="859873"/>
          </a:xfrm>
          <a:prstGeom prst="rect">
            <a:avLst/>
          </a:prstGeom>
          <a:ln>
            <a:solidFill>
              <a:schemeClr val="tx1"/>
            </a:solidFill>
          </a:ln>
        </p:spPr>
      </p:pic>
      <p:pic>
        <p:nvPicPr>
          <p:cNvPr id="24" name="Imagen 23">
            <a:extLst>
              <a:ext uri="{FF2B5EF4-FFF2-40B4-BE49-F238E27FC236}">
                <a16:creationId xmlns:a16="http://schemas.microsoft.com/office/drawing/2014/main" id="{69D7C389-B561-4EB4-9A75-1B7074299DFB}"/>
              </a:ext>
            </a:extLst>
          </p:cNvPr>
          <p:cNvPicPr>
            <a:picLocks noChangeAspect="1"/>
          </p:cNvPicPr>
          <p:nvPr/>
        </p:nvPicPr>
        <p:blipFill>
          <a:blip r:embed="rId12"/>
          <a:stretch>
            <a:fillRect/>
          </a:stretch>
        </p:blipFill>
        <p:spPr>
          <a:xfrm>
            <a:off x="2677557" y="4737616"/>
            <a:ext cx="666827" cy="848639"/>
          </a:xfrm>
          <a:prstGeom prst="rect">
            <a:avLst/>
          </a:prstGeom>
          <a:ln>
            <a:solidFill>
              <a:schemeClr val="tx1"/>
            </a:solidFill>
          </a:ln>
        </p:spPr>
      </p:pic>
      <p:pic>
        <p:nvPicPr>
          <p:cNvPr id="25" name="Imagen 24">
            <a:extLst>
              <a:ext uri="{FF2B5EF4-FFF2-40B4-BE49-F238E27FC236}">
                <a16:creationId xmlns:a16="http://schemas.microsoft.com/office/drawing/2014/main" id="{7C5B388D-1B2E-E175-660A-36AB0B219520}"/>
              </a:ext>
            </a:extLst>
          </p:cNvPr>
          <p:cNvPicPr>
            <a:picLocks noChangeAspect="1"/>
          </p:cNvPicPr>
          <p:nvPr/>
        </p:nvPicPr>
        <p:blipFill>
          <a:blip r:embed="rId13"/>
          <a:stretch>
            <a:fillRect/>
          </a:stretch>
        </p:blipFill>
        <p:spPr>
          <a:xfrm>
            <a:off x="5682916" y="2803891"/>
            <a:ext cx="1331360" cy="1708343"/>
          </a:xfrm>
          <a:prstGeom prst="rect">
            <a:avLst/>
          </a:prstGeom>
          <a:ln>
            <a:solidFill>
              <a:schemeClr val="tx1"/>
            </a:solidFill>
          </a:ln>
        </p:spPr>
      </p:pic>
      <p:pic>
        <p:nvPicPr>
          <p:cNvPr id="26" name="Imagen 25">
            <a:extLst>
              <a:ext uri="{FF2B5EF4-FFF2-40B4-BE49-F238E27FC236}">
                <a16:creationId xmlns:a16="http://schemas.microsoft.com/office/drawing/2014/main" id="{25496784-ED43-8731-240D-41F39DD697B0}"/>
              </a:ext>
            </a:extLst>
          </p:cNvPr>
          <p:cNvPicPr>
            <a:picLocks noChangeAspect="1"/>
          </p:cNvPicPr>
          <p:nvPr/>
        </p:nvPicPr>
        <p:blipFill>
          <a:blip r:embed="rId12"/>
          <a:stretch>
            <a:fillRect/>
          </a:stretch>
        </p:blipFill>
        <p:spPr>
          <a:xfrm>
            <a:off x="4925851" y="4729039"/>
            <a:ext cx="666827" cy="857216"/>
          </a:xfrm>
          <a:prstGeom prst="rect">
            <a:avLst/>
          </a:prstGeom>
          <a:ln>
            <a:solidFill>
              <a:schemeClr val="tx1"/>
            </a:solidFill>
          </a:ln>
        </p:spPr>
      </p:pic>
      <p:pic>
        <p:nvPicPr>
          <p:cNvPr id="27" name="Imagen 26">
            <a:extLst>
              <a:ext uri="{FF2B5EF4-FFF2-40B4-BE49-F238E27FC236}">
                <a16:creationId xmlns:a16="http://schemas.microsoft.com/office/drawing/2014/main" id="{E2762152-8F1D-F4C5-F19A-801422902F5D}"/>
              </a:ext>
            </a:extLst>
          </p:cNvPr>
          <p:cNvPicPr>
            <a:picLocks noChangeAspect="1"/>
          </p:cNvPicPr>
          <p:nvPr/>
        </p:nvPicPr>
        <p:blipFill>
          <a:blip r:embed="rId14"/>
          <a:stretch>
            <a:fillRect/>
          </a:stretch>
        </p:blipFill>
        <p:spPr>
          <a:xfrm>
            <a:off x="2690081" y="1811429"/>
            <a:ext cx="648890" cy="848638"/>
          </a:xfrm>
          <a:prstGeom prst="rect">
            <a:avLst/>
          </a:prstGeom>
          <a:ln>
            <a:solidFill>
              <a:schemeClr val="tx1"/>
            </a:solidFill>
          </a:ln>
        </p:spPr>
      </p:pic>
      <p:pic>
        <p:nvPicPr>
          <p:cNvPr id="28" name="Imagen 27">
            <a:extLst>
              <a:ext uri="{FF2B5EF4-FFF2-40B4-BE49-F238E27FC236}">
                <a16:creationId xmlns:a16="http://schemas.microsoft.com/office/drawing/2014/main" id="{835FA147-6D8A-2C35-E338-0E8243BB40E0}"/>
              </a:ext>
            </a:extLst>
          </p:cNvPr>
          <p:cNvPicPr>
            <a:picLocks noChangeAspect="1"/>
          </p:cNvPicPr>
          <p:nvPr/>
        </p:nvPicPr>
        <p:blipFill>
          <a:blip r:embed="rId15"/>
          <a:stretch>
            <a:fillRect/>
          </a:stretch>
        </p:blipFill>
        <p:spPr>
          <a:xfrm>
            <a:off x="7954193" y="4739404"/>
            <a:ext cx="666827" cy="874928"/>
          </a:xfrm>
          <a:prstGeom prst="rect">
            <a:avLst/>
          </a:prstGeom>
          <a:ln>
            <a:solidFill>
              <a:schemeClr val="tx1"/>
            </a:solidFill>
          </a:ln>
        </p:spPr>
      </p:pic>
      <p:pic>
        <p:nvPicPr>
          <p:cNvPr id="30" name="Imagen 29">
            <a:extLst>
              <a:ext uri="{FF2B5EF4-FFF2-40B4-BE49-F238E27FC236}">
                <a16:creationId xmlns:a16="http://schemas.microsoft.com/office/drawing/2014/main" id="{433649A7-A25C-6A7C-8DD8-37F92D492159}"/>
              </a:ext>
            </a:extLst>
          </p:cNvPr>
          <p:cNvPicPr>
            <a:picLocks noChangeAspect="1"/>
          </p:cNvPicPr>
          <p:nvPr/>
        </p:nvPicPr>
        <p:blipFill>
          <a:blip r:embed="rId16"/>
          <a:stretch>
            <a:fillRect/>
          </a:stretch>
        </p:blipFill>
        <p:spPr>
          <a:xfrm>
            <a:off x="2957042" y="3715844"/>
            <a:ext cx="673754" cy="880600"/>
          </a:xfrm>
          <a:prstGeom prst="rect">
            <a:avLst/>
          </a:prstGeom>
          <a:ln>
            <a:solidFill>
              <a:schemeClr val="tx1"/>
            </a:solidFill>
          </a:ln>
        </p:spPr>
      </p:pic>
      <p:pic>
        <p:nvPicPr>
          <p:cNvPr id="31" name="Imagen 30">
            <a:extLst>
              <a:ext uri="{FF2B5EF4-FFF2-40B4-BE49-F238E27FC236}">
                <a16:creationId xmlns:a16="http://schemas.microsoft.com/office/drawing/2014/main" id="{37CC1A6A-02DE-9DF0-1389-0FB6E528271C}"/>
              </a:ext>
            </a:extLst>
          </p:cNvPr>
          <p:cNvPicPr>
            <a:picLocks noChangeAspect="1"/>
          </p:cNvPicPr>
          <p:nvPr/>
        </p:nvPicPr>
        <p:blipFill>
          <a:blip r:embed="rId17"/>
          <a:stretch>
            <a:fillRect/>
          </a:stretch>
        </p:blipFill>
        <p:spPr>
          <a:xfrm>
            <a:off x="4170953" y="4729039"/>
            <a:ext cx="666827" cy="854351"/>
          </a:xfrm>
          <a:prstGeom prst="rect">
            <a:avLst/>
          </a:prstGeom>
          <a:ln>
            <a:solidFill>
              <a:schemeClr val="tx1"/>
            </a:solidFill>
          </a:ln>
        </p:spPr>
      </p:pic>
      <p:pic>
        <p:nvPicPr>
          <p:cNvPr id="32" name="Imagen 31">
            <a:extLst>
              <a:ext uri="{FF2B5EF4-FFF2-40B4-BE49-F238E27FC236}">
                <a16:creationId xmlns:a16="http://schemas.microsoft.com/office/drawing/2014/main" id="{4E3314F8-40AD-ABEE-A1FA-B1C728906ABC}"/>
              </a:ext>
            </a:extLst>
          </p:cNvPr>
          <p:cNvPicPr>
            <a:picLocks noChangeAspect="1"/>
          </p:cNvPicPr>
          <p:nvPr/>
        </p:nvPicPr>
        <p:blipFill>
          <a:blip r:embed="rId18"/>
          <a:stretch>
            <a:fillRect/>
          </a:stretch>
        </p:blipFill>
        <p:spPr>
          <a:xfrm>
            <a:off x="4161744" y="1823209"/>
            <a:ext cx="626885" cy="806734"/>
          </a:xfrm>
          <a:prstGeom prst="rect">
            <a:avLst/>
          </a:prstGeom>
          <a:ln>
            <a:solidFill>
              <a:schemeClr val="tx1"/>
            </a:solidFill>
          </a:ln>
        </p:spPr>
      </p:pic>
      <p:pic>
        <p:nvPicPr>
          <p:cNvPr id="33" name="Imagen 32">
            <a:extLst>
              <a:ext uri="{FF2B5EF4-FFF2-40B4-BE49-F238E27FC236}">
                <a16:creationId xmlns:a16="http://schemas.microsoft.com/office/drawing/2014/main" id="{7C129B65-1598-E2DE-C031-650BD04281CE}"/>
              </a:ext>
            </a:extLst>
          </p:cNvPr>
          <p:cNvPicPr>
            <a:picLocks noChangeAspect="1"/>
          </p:cNvPicPr>
          <p:nvPr/>
        </p:nvPicPr>
        <p:blipFill>
          <a:blip r:embed="rId19"/>
          <a:stretch>
            <a:fillRect/>
          </a:stretch>
        </p:blipFill>
        <p:spPr>
          <a:xfrm>
            <a:off x="7243189" y="2795538"/>
            <a:ext cx="1358508" cy="1708343"/>
          </a:xfrm>
          <a:prstGeom prst="rect">
            <a:avLst/>
          </a:prstGeom>
          <a:ln>
            <a:solidFill>
              <a:schemeClr val="tx1"/>
            </a:solidFill>
          </a:ln>
        </p:spPr>
      </p:pic>
      <p:pic>
        <p:nvPicPr>
          <p:cNvPr id="34" name="Imagen 33">
            <a:extLst>
              <a:ext uri="{FF2B5EF4-FFF2-40B4-BE49-F238E27FC236}">
                <a16:creationId xmlns:a16="http://schemas.microsoft.com/office/drawing/2014/main" id="{31483A4D-216B-31B8-5FE8-9BEA3E4598A2}"/>
              </a:ext>
            </a:extLst>
          </p:cNvPr>
          <p:cNvPicPr>
            <a:picLocks noChangeAspect="1"/>
          </p:cNvPicPr>
          <p:nvPr/>
        </p:nvPicPr>
        <p:blipFill>
          <a:blip r:embed="rId20"/>
          <a:stretch>
            <a:fillRect/>
          </a:stretch>
        </p:blipFill>
        <p:spPr>
          <a:xfrm>
            <a:off x="6431991" y="4729039"/>
            <a:ext cx="675142" cy="869847"/>
          </a:xfrm>
          <a:prstGeom prst="rect">
            <a:avLst/>
          </a:prstGeom>
          <a:ln>
            <a:solidFill>
              <a:schemeClr val="tx1"/>
            </a:solidFill>
          </a:ln>
        </p:spPr>
      </p:pic>
      <p:pic>
        <p:nvPicPr>
          <p:cNvPr id="35" name="Imagen 34">
            <a:extLst>
              <a:ext uri="{FF2B5EF4-FFF2-40B4-BE49-F238E27FC236}">
                <a16:creationId xmlns:a16="http://schemas.microsoft.com/office/drawing/2014/main" id="{03522049-0F42-7706-B51B-6EA740C4019E}"/>
              </a:ext>
            </a:extLst>
          </p:cNvPr>
          <p:cNvPicPr>
            <a:picLocks noChangeAspect="1"/>
          </p:cNvPicPr>
          <p:nvPr/>
        </p:nvPicPr>
        <p:blipFill>
          <a:blip r:embed="rId21"/>
          <a:stretch>
            <a:fillRect/>
          </a:stretch>
        </p:blipFill>
        <p:spPr>
          <a:xfrm>
            <a:off x="3432298" y="1824425"/>
            <a:ext cx="634554" cy="822647"/>
          </a:xfrm>
          <a:prstGeom prst="rect">
            <a:avLst/>
          </a:prstGeom>
          <a:ln>
            <a:solidFill>
              <a:schemeClr val="tx1"/>
            </a:solidFill>
          </a:ln>
        </p:spPr>
      </p:pic>
      <p:pic>
        <p:nvPicPr>
          <p:cNvPr id="36" name="Imagen 35">
            <a:extLst>
              <a:ext uri="{FF2B5EF4-FFF2-40B4-BE49-F238E27FC236}">
                <a16:creationId xmlns:a16="http://schemas.microsoft.com/office/drawing/2014/main" id="{E5F74F2D-85FE-2458-6719-5F0AD0BF63B5}"/>
              </a:ext>
            </a:extLst>
          </p:cNvPr>
          <p:cNvPicPr>
            <a:picLocks noChangeAspect="1"/>
          </p:cNvPicPr>
          <p:nvPr/>
        </p:nvPicPr>
        <p:blipFill>
          <a:blip r:embed="rId22"/>
          <a:stretch>
            <a:fillRect/>
          </a:stretch>
        </p:blipFill>
        <p:spPr>
          <a:xfrm>
            <a:off x="7195204" y="4729039"/>
            <a:ext cx="670920" cy="874915"/>
          </a:xfrm>
          <a:prstGeom prst="rect">
            <a:avLst/>
          </a:prstGeom>
          <a:ln>
            <a:solidFill>
              <a:schemeClr val="tx1"/>
            </a:solidFill>
          </a:ln>
        </p:spPr>
      </p:pic>
      <p:pic>
        <p:nvPicPr>
          <p:cNvPr id="37" name="Imagen 36">
            <a:extLst>
              <a:ext uri="{FF2B5EF4-FFF2-40B4-BE49-F238E27FC236}">
                <a16:creationId xmlns:a16="http://schemas.microsoft.com/office/drawing/2014/main" id="{4C13C88B-BAFB-B8FB-EB85-D525B4DF3540}"/>
              </a:ext>
            </a:extLst>
          </p:cNvPr>
          <p:cNvPicPr>
            <a:picLocks noChangeAspect="1"/>
          </p:cNvPicPr>
          <p:nvPr/>
        </p:nvPicPr>
        <p:blipFill>
          <a:blip r:embed="rId23"/>
          <a:stretch>
            <a:fillRect/>
          </a:stretch>
        </p:blipFill>
        <p:spPr>
          <a:xfrm>
            <a:off x="4170953" y="2803891"/>
            <a:ext cx="1315442" cy="1708343"/>
          </a:xfrm>
          <a:prstGeom prst="rect">
            <a:avLst/>
          </a:prstGeom>
          <a:ln>
            <a:solidFill>
              <a:schemeClr val="tx1"/>
            </a:solidFill>
          </a:ln>
        </p:spPr>
      </p:pic>
    </p:spTree>
    <p:extLst>
      <p:ext uri="{BB962C8B-B14F-4D97-AF65-F5344CB8AC3E}">
        <p14:creationId xmlns:p14="http://schemas.microsoft.com/office/powerpoint/2010/main" val="3805525317"/>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Texto&#10;&#10;Descripción generada automáticamente">
            <a:extLst>
              <a:ext uri="{FF2B5EF4-FFF2-40B4-BE49-F238E27FC236}">
                <a16:creationId xmlns:a16="http://schemas.microsoft.com/office/drawing/2014/main" id="{5CBC5E80-E737-6F92-E1E3-3F8D19F2C7A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13074" y="3068211"/>
            <a:ext cx="1765852" cy="721578"/>
          </a:xfrm>
          <a:prstGeom prst="rect">
            <a:avLst/>
          </a:prstGeom>
        </p:spPr>
      </p:pic>
    </p:spTree>
    <p:extLst>
      <p:ext uri="{BB962C8B-B14F-4D97-AF65-F5344CB8AC3E}">
        <p14:creationId xmlns:p14="http://schemas.microsoft.com/office/powerpoint/2010/main" val="4241031695"/>
      </p:ext>
    </p:extLst>
  </p:cSld>
  <p:clrMapOvr>
    <a:masterClrMapping/>
  </p:clrMapOvr>
  <p:transition spd="med"/>
</p:sld>
</file>

<file path=ppt/tags/tag1.xml><?xml version="1.0" encoding="utf-8"?>
<p:tagLst xmlns:a="http://schemas.openxmlformats.org/drawingml/2006/main" xmlns:r="http://schemas.openxmlformats.org/officeDocument/2006/relationships" xmlns:p="http://schemas.openxmlformats.org/presentationml/2006/main">
  <p:tag name="THINKCELLPRESENTATIONDONOTDELETE" val="&lt;?xml version=&quot;1.0&quot; encoding=&quot;UTF-16&quot; standalone=&quot;yes&quot;?&gt;&lt;root reqver=&quot;27037&quot;&gt;&lt;version val=&quot;28321&quot;/&gt;&lt;CPresentation id=&quot;1&quot;&gt;&lt;m_precDefaultNumber&gt;&lt;m_bNumberIsYear val=&quot;1&quot;/&gt;&lt;m_chMinusSymbol&gt;-&lt;/m_chMinusSymbol&gt;&lt;m_chDecimalSymbol17909&gt;,&lt;/m_chDecimalSymbol17909&gt;&lt;m_nGroupingDigits17909 val=&quot;3&quot;/&gt;&lt;m_chGroupingSymbol17909&gt;.&lt;/m_chGroupingSymbol17909&gt;&lt;m_yearfmt&gt;&lt;begin val=&quot;0&quot;/&gt;&lt;end val=&quot;4&quot;/&gt;&lt;/m_yearfmt&gt;&lt;/m_precDefaultNumber&gt;&lt;m_precDefaultPercent&gt;&lt;m_bNumberIsYear val=&quot;1&quot;/&gt;&lt;m_chMinusSymbol&gt;-&lt;/m_chMinusSymbol&gt;&lt;m_nDecimalDigits17909 val=&quot;0&quot;/&gt;&lt;m_chDecimalSymbol17909&gt;,&lt;/m_chDecimalSymbol17909&gt;&lt;m_nGroupingDigits17909 val=&quot;3&quot;/&gt;&lt;m_chGroupingSymbol17909&gt;.&lt;/m_chGroupingSymbol17909&gt;&lt;m_strSuffix17909&gt;%&lt;/m_strSuffix17909&gt;&lt;m_yearfmt&gt;&lt;begin val=&quot;0&quot;/&gt;&lt;end val=&quot;4&quot;/&gt;&lt;/m_yearfmt&gt;&lt;/m_precDefaultPercent&gt;&lt;m_precDefaultDate&gt;&lt;m_bNumberIsYear val=&quot;0&quot;/&gt;&lt;m_strFormatTime&gt;%d-%m-%y&lt;/m_strFormatTime&gt;&lt;m_yearfmt&gt;&lt;begin val=&quot;4&quot;/&gt;&lt;end val=&quot;4&quot;/&gt;&lt;/m_yearfmt&gt;&lt;/m_precDefaultDate&gt;&lt;m_precDefaultYear&gt;&lt;m_bNumberIsYear val=&quot;0&quot;/&gt;&lt;m_strFormatTime&gt;%Y&lt;/m_strFormatTime&gt;&lt;m_yearfmt&gt;&lt;begin val=&quot;0&quot;/&gt;&lt;end val=&quot;0&quot;/&gt;&lt;/m_yearfmt&gt;&lt;/m_precDefaultYear&gt;&lt;m_precDefaultQuarter&gt;&lt;m_bNumberIsYear val=&quot;0&quot;/&gt;&lt;m_strFormatTime&gt;Q%5&lt;/m_strFormatTime&gt;&lt;m_yearfmt&gt;&lt;begin val=&quot;0&quot;/&gt;&lt;end val=&quot;4&quot;/&gt;&lt;/m_yearfmt&gt;&lt;/m_precDefaultQuarter&gt;&lt;m_precDefaultMonth&gt;&lt;m_bNumberIsYear val=&quot;0&quot;/&gt;&lt;m_strFormatTime&gt;%B&lt;/m_strFormatTime&gt;&lt;m_yearfmt&gt;&lt;begin val=&quot;0&quot;/&gt;&lt;end val=&quot;4&quot;/&gt;&lt;/m_yearfmt&gt;&lt;/m_precDefaultMonth&gt;&lt;m_precDefaultWeek&gt;&lt;m_bNumberIsYear val=&quot;0&quot;/&gt;&lt;m_strFormatTime&gt;%d.%m.&lt;/m_strFormatTime&gt;&lt;m_yearfmt&gt;&lt;begin val=&quot;0&quot;/&gt;&lt;end val=&quot;4&quot;/&gt;&lt;/m_yearfmt&gt;&lt;/m_precDefaultWeek&gt;&lt;m_precDefaultDay&gt;&lt;m_bNumberIsYear val=&quot;0&quot;/&gt;&lt;m_strFormatTime&gt;%#d&lt;/m_strFormatTime&gt;&lt;m_yearfmt&gt;&lt;begin val=&quot;0&quot;/&gt;&lt;end val=&quot;4&quot;/&gt;&lt;/m_yearfmt&gt;&lt;/m_precDefaultDay&gt;&lt;m_mruColor&gt;&lt;m_vecMRU length=&quot;0&quot;/&gt;&lt;/m_mruColor&gt;&lt;m_eweekdayFirstOfWeek val=&quot;2&quot;/&gt;&lt;m_eweekdayFirstOfWorkweek val=&quot;2&quot;/&gt;&lt;m_eweekdayFirstOfWeekend val=&quot;7&quot;/&gt;&lt;/CPresentation&gt;&lt;/root&gt;"/>
  <p:tag name="THINKCELLUNDODONOTDELETE" val="0"/>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8F4be72RrWih1hIIRLqUJA"/>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22_BasicWhite">
  <a:themeElements>
    <a:clrScheme name="ACHS_Gestion">
      <a:dk1>
        <a:srgbClr val="191919"/>
      </a:dk1>
      <a:lt1>
        <a:sysClr val="window" lastClr="FFFFFF"/>
      </a:lt1>
      <a:dk2>
        <a:srgbClr val="195A28"/>
      </a:dk2>
      <a:lt2>
        <a:srgbClr val="80BD26"/>
      </a:lt2>
      <a:accent1>
        <a:srgbClr val="80C7BC"/>
      </a:accent1>
      <a:accent2>
        <a:srgbClr val="009BCF"/>
      </a:accent2>
      <a:accent3>
        <a:srgbClr val="FF7900"/>
      </a:accent3>
      <a:accent4>
        <a:srgbClr val="FED100"/>
      </a:accent4>
      <a:accent5>
        <a:srgbClr val="8F23B3"/>
      </a:accent5>
      <a:accent6>
        <a:srgbClr val="EA2839"/>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algn="l" defTabSz="1218406" rtl="0" fontAlgn="auto" hangingPunct="1">
          <a:spcBef>
            <a:spcPts val="0"/>
          </a:spcBef>
          <a:buSzPct val="123000"/>
          <a:defRPr sz="1600" dirty="0">
            <a:solidFill>
              <a:schemeClr val="tx2"/>
            </a:solidFill>
            <a:latin typeface="Arial"/>
            <a:cs typeface="Arial"/>
          </a:defRPr>
        </a:def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Achs_template_2020" id="{51F7E6E5-7C30-EC4A-8159-8FB9119F0B22}" vid="{A31DE21C-DB4F-DE4C-A8A1-ECD911F8D2DB}"/>
    </a:ext>
  </a:extLst>
</a:theme>
</file>

<file path=ppt/theme/theme2.xml><?xml version="1.0" encoding="utf-8"?>
<a:theme xmlns:a="http://schemas.openxmlformats.org/drawingml/2006/main"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9511FA372D1E324AA26EF814DD4FF428" ma:contentTypeVersion="10" ma:contentTypeDescription="Create a new document." ma:contentTypeScope="" ma:versionID="7fdb1c0e94840d21048ab40f81126911">
  <xsd:schema xmlns:xsd="http://www.w3.org/2001/XMLSchema" xmlns:xs="http://www.w3.org/2001/XMLSchema" xmlns:p="http://schemas.microsoft.com/office/2006/metadata/properties" xmlns:ns2="1c493e10-45ca-4014-b142-912325d39b5e" xmlns:ns3="1ac397b8-feda-45a5-ac5d-92cc95779f74" targetNamespace="http://schemas.microsoft.com/office/2006/metadata/properties" ma:root="true" ma:fieldsID="282df213e9d170f90dd70003ff2b39e6" ns2:_="" ns3:_="">
    <xsd:import namespace="1c493e10-45ca-4014-b142-912325d39b5e"/>
    <xsd:import namespace="1ac397b8-feda-45a5-ac5d-92cc95779f74"/>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SearchProperties" minOccurs="0"/>
                <xsd:element ref="ns3:SharedWithUsers" minOccurs="0"/>
                <xsd:element ref="ns3:SharedWithDetails" minOccurs="0"/>
                <xsd:element ref="ns2:MediaServiceDateTaken" minOccurs="0"/>
                <xsd:element ref="ns2:MediaServiceGenerationTime" minOccurs="0"/>
                <xsd:element ref="ns2:MediaServiceEventHashCode"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c493e10-45ca-4014-b142-912325d39b5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SearchProperties" ma:index="11" nillable="true" ma:displayName="MediaServiceSearchProperties" ma:hidden="true" ma:internalName="MediaServiceSearchProperties" ma:readOnly="true">
      <xsd:simpleType>
        <xsd:restriction base="dms:Note"/>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1ac397b8-feda-45a5-ac5d-92cc95779f74"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E7F9D71-9A13-4207-B561-C67C2D79FB5A}">
  <ds:schemaRefs>
    <ds:schemaRef ds:uri="1ac397b8-feda-45a5-ac5d-92cc95779f74"/>
    <ds:schemaRef ds:uri="1c493e10-45ca-4014-b142-912325d39b5e"/>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20C02EC6-06CE-44A0-88F0-DE540D682F6C}">
  <ds:schemaRefs>
    <ds:schemaRef ds:uri="http://schemas.microsoft.com/sharepoint/v3/contenttype/forms"/>
  </ds:schemaRefs>
</ds:datastoreItem>
</file>

<file path=customXml/itemProps3.xml><?xml version="1.0" encoding="utf-8"?>
<ds:datastoreItem xmlns:ds="http://schemas.openxmlformats.org/officeDocument/2006/customXml" ds:itemID="{0B34AC0D-48C9-4152-86ED-3DB56D02DC76}">
  <ds:schemaRefs>
    <ds:schemaRef ds:uri="1ac397b8-feda-45a5-ac5d-92cc95779f74"/>
    <ds:schemaRef ds:uri="1c493e10-45ca-4014-b142-912325d39b5e"/>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Application>Microsoft Office PowerPoint</Application>
  <PresentationFormat>Widescreen</PresentationFormat>
  <Slides>9</Slides>
  <Notes>1</Notes>
  <HiddenSlides>0</HiddenSlide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22_BasicWhite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CGS</dc:creator>
  <cp:revision>1</cp:revision>
  <dcterms:created xsi:type="dcterms:W3CDTF">2020-05-27T23:52:59Z</dcterms:created>
  <dcterms:modified xsi:type="dcterms:W3CDTF">2024-06-11T15:23:39Z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0x0101009511FA372D1E324AA26EF814DD4FF428</vt:lpwstr>
  </property>
</Properties>
</file>