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sldIdLst>
    <p:sldId id="256" r:id="rId2"/>
    <p:sldId id="288" r:id="rId3"/>
    <p:sldId id="290" r:id="rId4"/>
    <p:sldId id="291" r:id="rId5"/>
    <p:sldId id="292" r:id="rId6"/>
    <p:sldId id="293" r:id="rId7"/>
    <p:sldId id="286" r:id="rId8"/>
    <p:sldId id="289" r:id="rId9"/>
    <p:sldId id="271" r:id="rId10"/>
    <p:sldId id="269" r:id="rId11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09" autoAdjust="0"/>
    <p:restoredTop sz="85223" autoAdjust="0"/>
  </p:normalViewPr>
  <p:slideViewPr>
    <p:cSldViewPr snapToGrid="0">
      <p:cViewPr>
        <p:scale>
          <a:sx n="84" d="100"/>
          <a:sy n="84" d="100"/>
        </p:scale>
        <p:origin x="972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C8AD87-B975-4620-8836-754CDC6FF216}" type="datetimeFigureOut">
              <a:rPr lang="es-CL" smtClean="0"/>
              <a:t>15-09-2026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AB14FF-D58E-4961-9F0A-68ABC1E929E4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415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B14FF-D58E-4961-9F0A-68ABC1E929E4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47154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C81E6-1E25-DE9F-4E92-9582C4503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822E57C-2112-3F2D-7B7B-EA7FFDA69F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DC33192-DD56-D089-6468-1FDDC3418E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s-C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D2FC68F-EB1E-6540-D38D-50F1F13DBA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B14FF-D58E-4961-9F0A-68ABC1E929E4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00896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05710-95A0-2085-D71C-4AD5AD76E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7F7BFF0-31BA-728B-5F2B-6251DA8CA4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7F74E3F-7376-C8B8-7B6F-E3F438B237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s-C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4BDA755-5767-2ECA-EDD8-461E017272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B14FF-D58E-4961-9F0A-68ABC1E929E4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99893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7E9B6-C201-87B6-2A6A-3F032E581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81514CD-0822-FC13-D41E-229E6F9D9D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4EE0CD4-4461-0524-CA30-6609B9CAA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s-C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164646F-B134-7FAD-D6D0-1CBF950BB9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B14FF-D58E-4961-9F0A-68ABC1E929E4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87181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83AE6-7454-2307-898D-5F02EFAC7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EB68D64-207D-6D9E-D7A7-4C89FE7C7B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690763E-1ADB-D792-AAB2-F9C3864AC7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s-C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7967AA9-CD50-02C7-42B6-73D16D6343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B14FF-D58E-4961-9F0A-68ABC1E929E4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38994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CB8A3-8317-0394-2FCB-BCEECE61D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9DF837B-FCBC-1143-F9A6-A0720041A1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73EFA15-F13D-1D54-CF21-F72B8A24EF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s-C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16274FB-69DA-BF9D-11CE-C7C01CC38D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B14FF-D58E-4961-9F0A-68ABC1E929E4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06025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5F56D-A8C9-9048-5504-F3A5DB642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4E69B27-02CF-1F3A-4A26-189A118235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B57B677-84A6-64B5-568D-EEEFD19BDD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s-C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091D25C-0944-0765-9F16-BCF0F74AC1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B14FF-D58E-4961-9F0A-68ABC1E929E4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92165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4DFFD-257D-9ED0-94FC-8479D34CD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2D32AC6-75F9-5388-2819-41CFEAF539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77AADD0-D320-7B75-110C-482064F26D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s-C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2A0FCD8-6442-8D28-92A3-32417BA97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B14FF-D58E-4961-9F0A-68ABC1E929E4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16726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87017-EB1F-3A99-5C25-454E47D69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F4174BE-5EFB-5734-FFB5-6D0E813C1E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99CAC28-B61C-14FE-FBA9-9C6A376BD0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s-C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7CD740C-36A1-F762-35A3-BDE8C086DF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B14FF-D58E-4961-9F0A-68ABC1E929E4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94142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0A815-E236-66A7-AD01-515D704B9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C744DF8-DA20-0CA3-3088-AFAB5B3C6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8C64614-41D8-F744-4DCA-8847A68791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es-C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1C22722-30CD-E982-EB94-D419F1360C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B14FF-D58E-4961-9F0A-68ABC1E929E4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77238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6363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5AE2BA54-D89E-F57D-CE0E-7DF1B11A296A}"/>
              </a:ext>
            </a:extLst>
          </p:cNvPr>
          <p:cNvGrpSpPr/>
          <p:nvPr userDrawn="1"/>
        </p:nvGrpSpPr>
        <p:grpSpPr>
          <a:xfrm>
            <a:off x="10906551" y="342942"/>
            <a:ext cx="386220" cy="386220"/>
            <a:chOff x="10906551" y="342942"/>
            <a:chExt cx="386220" cy="386220"/>
          </a:xfrm>
          <a:solidFill>
            <a:schemeClr val="accent6"/>
          </a:solidFill>
        </p:grpSpPr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04DADB94-87AD-7D86-5EB4-987EDA4EF770}"/>
                </a:ext>
              </a:extLst>
            </p:cNvPr>
            <p:cNvSpPr/>
            <p:nvPr/>
          </p:nvSpPr>
          <p:spPr>
            <a:xfrm>
              <a:off x="10906551" y="342942"/>
              <a:ext cx="386220" cy="386220"/>
            </a:xfrm>
            <a:custGeom>
              <a:avLst/>
              <a:gdLst>
                <a:gd name="csX0" fmla="*/ 308967 w 386220"/>
                <a:gd name="csY0" fmla="*/ 386221 h 386220"/>
                <a:gd name="csX1" fmla="*/ 77253 w 386220"/>
                <a:gd name="csY1" fmla="*/ 386221 h 386220"/>
                <a:gd name="csX2" fmla="*/ 0 w 386220"/>
                <a:gd name="csY2" fmla="*/ 308967 h 386220"/>
                <a:gd name="csX3" fmla="*/ 0 w 386220"/>
                <a:gd name="csY3" fmla="*/ 77253 h 386220"/>
                <a:gd name="csX4" fmla="*/ 77253 w 386220"/>
                <a:gd name="csY4" fmla="*/ 0 h 386220"/>
                <a:gd name="csX5" fmla="*/ 308967 w 386220"/>
                <a:gd name="csY5" fmla="*/ 0 h 386220"/>
                <a:gd name="csX6" fmla="*/ 386220 w 386220"/>
                <a:gd name="csY6" fmla="*/ 77253 h 386220"/>
                <a:gd name="csX7" fmla="*/ 386220 w 386220"/>
                <a:gd name="csY7" fmla="*/ 308967 h 386220"/>
                <a:gd name="csX8" fmla="*/ 308967 w 386220"/>
                <a:gd name="csY8" fmla="*/ 386221 h 386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220" h="386220">
                  <a:moveTo>
                    <a:pt x="308967" y="386221"/>
                  </a:moveTo>
                  <a:lnTo>
                    <a:pt x="77253" y="386221"/>
                  </a:lnTo>
                  <a:cubicBezTo>
                    <a:pt x="34572" y="386221"/>
                    <a:pt x="0" y="351649"/>
                    <a:pt x="0" y="308967"/>
                  </a:cubicBezTo>
                  <a:lnTo>
                    <a:pt x="0" y="77253"/>
                  </a:lnTo>
                  <a:cubicBezTo>
                    <a:pt x="0" y="34572"/>
                    <a:pt x="34572" y="0"/>
                    <a:pt x="77253" y="0"/>
                  </a:cubicBezTo>
                  <a:lnTo>
                    <a:pt x="308967" y="0"/>
                  </a:lnTo>
                  <a:cubicBezTo>
                    <a:pt x="351649" y="0"/>
                    <a:pt x="386220" y="34572"/>
                    <a:pt x="386220" y="77253"/>
                  </a:cubicBezTo>
                  <a:lnTo>
                    <a:pt x="386220" y="308967"/>
                  </a:lnTo>
                  <a:cubicBezTo>
                    <a:pt x="386220" y="351649"/>
                    <a:pt x="351649" y="386221"/>
                    <a:pt x="308967" y="386221"/>
                  </a:cubicBezTo>
                </a:path>
              </a:pathLst>
            </a:custGeom>
            <a:solidFill>
              <a:schemeClr val="accent5"/>
            </a:solidFill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E20E5AC6-1F5C-4B27-8DE6-4E0EDA456675}"/>
                </a:ext>
              </a:extLst>
            </p:cNvPr>
            <p:cNvGrpSpPr/>
            <p:nvPr userDrawn="1"/>
          </p:nvGrpSpPr>
          <p:grpSpPr>
            <a:xfrm>
              <a:off x="10945108" y="478633"/>
              <a:ext cx="308920" cy="115300"/>
              <a:chOff x="10945108" y="478633"/>
              <a:chExt cx="308920" cy="115300"/>
            </a:xfrm>
            <a:grpFill/>
          </p:grpSpPr>
          <p:sp>
            <p:nvSpPr>
              <p:cNvPr id="10" name="Forma libre: forma 9">
                <a:extLst>
                  <a:ext uri="{FF2B5EF4-FFF2-40B4-BE49-F238E27FC236}">
                    <a16:creationId xmlns:a16="http://schemas.microsoft.com/office/drawing/2014/main" id="{61C48CCE-F735-E7A5-5118-8107ADA7B7EA}"/>
                  </a:ext>
                </a:extLst>
              </p:cNvPr>
              <p:cNvSpPr/>
              <p:nvPr/>
            </p:nvSpPr>
            <p:spPr>
              <a:xfrm>
                <a:off x="10945108" y="504446"/>
                <a:ext cx="72294" cy="89302"/>
              </a:xfrm>
              <a:custGeom>
                <a:avLst/>
                <a:gdLst>
                  <a:gd name="csX0" fmla="*/ 46482 w 72294"/>
                  <a:gd name="csY0" fmla="*/ 67197 h 89302"/>
                  <a:gd name="csX1" fmla="*/ 48614 w 72294"/>
                  <a:gd name="csY1" fmla="*/ 59041 h 89302"/>
                  <a:gd name="csX2" fmla="*/ 48614 w 72294"/>
                  <a:gd name="csY2" fmla="*/ 47501 h 89302"/>
                  <a:gd name="csX3" fmla="*/ 32625 w 72294"/>
                  <a:gd name="csY3" fmla="*/ 51162 h 89302"/>
                  <a:gd name="csX4" fmla="*/ 25674 w 72294"/>
                  <a:gd name="csY4" fmla="*/ 54824 h 89302"/>
                  <a:gd name="csX5" fmla="*/ 23635 w 72294"/>
                  <a:gd name="csY5" fmla="*/ 61312 h 89302"/>
                  <a:gd name="csX6" fmla="*/ 26184 w 72294"/>
                  <a:gd name="csY6" fmla="*/ 67799 h 89302"/>
                  <a:gd name="csX7" fmla="*/ 34108 w 72294"/>
                  <a:gd name="csY7" fmla="*/ 70024 h 89302"/>
                  <a:gd name="csX8" fmla="*/ 39021 w 72294"/>
                  <a:gd name="csY8" fmla="*/ 70024 h 89302"/>
                  <a:gd name="csX9" fmla="*/ 46528 w 72294"/>
                  <a:gd name="csY9" fmla="*/ 67243 h 89302"/>
                  <a:gd name="csX10" fmla="*/ 6581 w 72294"/>
                  <a:gd name="csY10" fmla="*/ 82583 h 89302"/>
                  <a:gd name="csX11" fmla="*/ 0 w 72294"/>
                  <a:gd name="csY11" fmla="*/ 63814 h 89302"/>
                  <a:gd name="csX12" fmla="*/ 2363 w 72294"/>
                  <a:gd name="csY12" fmla="*/ 51301 h 89302"/>
                  <a:gd name="csX13" fmla="*/ 10612 w 72294"/>
                  <a:gd name="csY13" fmla="*/ 42682 h 89302"/>
                  <a:gd name="csX14" fmla="*/ 27250 w 72294"/>
                  <a:gd name="csY14" fmla="*/ 36889 h 89302"/>
                  <a:gd name="csX15" fmla="*/ 38974 w 72294"/>
                  <a:gd name="csY15" fmla="*/ 34525 h 89302"/>
                  <a:gd name="csX16" fmla="*/ 44906 w 72294"/>
                  <a:gd name="csY16" fmla="*/ 32764 h 89302"/>
                  <a:gd name="csX17" fmla="*/ 47594 w 72294"/>
                  <a:gd name="csY17" fmla="*/ 30308 h 89302"/>
                  <a:gd name="csX18" fmla="*/ 48289 w 72294"/>
                  <a:gd name="csY18" fmla="*/ 26276 h 89302"/>
                  <a:gd name="csX19" fmla="*/ 47316 w 72294"/>
                  <a:gd name="csY19" fmla="*/ 22569 h 89302"/>
                  <a:gd name="csX20" fmla="*/ 44304 w 72294"/>
                  <a:gd name="csY20" fmla="*/ 20669 h 89302"/>
                  <a:gd name="csX21" fmla="*/ 38743 w 72294"/>
                  <a:gd name="csY21" fmla="*/ 20113 h 89302"/>
                  <a:gd name="csX22" fmla="*/ 4217 w 72294"/>
                  <a:gd name="csY22" fmla="*/ 20113 h 89302"/>
                  <a:gd name="csX23" fmla="*/ 4217 w 72294"/>
                  <a:gd name="csY23" fmla="*/ 3012 h 89302"/>
                  <a:gd name="csX24" fmla="*/ 18213 w 72294"/>
                  <a:gd name="csY24" fmla="*/ 881 h 89302"/>
                  <a:gd name="csX25" fmla="*/ 35081 w 72294"/>
                  <a:gd name="csY25" fmla="*/ 0 h 89302"/>
                  <a:gd name="csX26" fmla="*/ 57187 w 72294"/>
                  <a:gd name="csY26" fmla="*/ 3244 h 89302"/>
                  <a:gd name="csX27" fmla="*/ 68819 w 72294"/>
                  <a:gd name="csY27" fmla="*/ 12883 h 89302"/>
                  <a:gd name="csX28" fmla="*/ 72295 w 72294"/>
                  <a:gd name="csY28" fmla="*/ 29613 h 89302"/>
                  <a:gd name="csX29" fmla="*/ 72295 w 72294"/>
                  <a:gd name="csY29" fmla="*/ 87866 h 89302"/>
                  <a:gd name="csX30" fmla="*/ 52970 w 72294"/>
                  <a:gd name="csY30" fmla="*/ 87866 h 89302"/>
                  <a:gd name="csX31" fmla="*/ 48521 w 72294"/>
                  <a:gd name="csY31" fmla="*/ 75214 h 89302"/>
                  <a:gd name="csX32" fmla="*/ 40225 w 72294"/>
                  <a:gd name="csY32" fmla="*/ 85827 h 89302"/>
                  <a:gd name="csX33" fmla="*/ 25906 w 72294"/>
                  <a:gd name="csY33" fmla="*/ 89303 h 89302"/>
                  <a:gd name="csX34" fmla="*/ 6488 w 72294"/>
                  <a:gd name="csY34" fmla="*/ 82583 h 893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72294" h="89302">
                    <a:moveTo>
                      <a:pt x="46482" y="67197"/>
                    </a:moveTo>
                    <a:cubicBezTo>
                      <a:pt x="47918" y="65343"/>
                      <a:pt x="48614" y="62655"/>
                      <a:pt x="48614" y="59041"/>
                    </a:cubicBezTo>
                    <a:lnTo>
                      <a:pt x="48614" y="47501"/>
                    </a:lnTo>
                    <a:lnTo>
                      <a:pt x="32625" y="51162"/>
                    </a:lnTo>
                    <a:cubicBezTo>
                      <a:pt x="29335" y="51904"/>
                      <a:pt x="27018" y="53109"/>
                      <a:pt x="25674" y="54824"/>
                    </a:cubicBezTo>
                    <a:cubicBezTo>
                      <a:pt x="24284" y="56492"/>
                      <a:pt x="23635" y="58670"/>
                      <a:pt x="23635" y="61312"/>
                    </a:cubicBezTo>
                    <a:cubicBezTo>
                      <a:pt x="23635" y="64185"/>
                      <a:pt x="24469" y="66317"/>
                      <a:pt x="26184" y="67799"/>
                    </a:cubicBezTo>
                    <a:cubicBezTo>
                      <a:pt x="27852" y="69282"/>
                      <a:pt x="30494" y="70024"/>
                      <a:pt x="34108" y="70024"/>
                    </a:cubicBezTo>
                    <a:lnTo>
                      <a:pt x="39021" y="70024"/>
                    </a:lnTo>
                    <a:cubicBezTo>
                      <a:pt x="42589" y="70024"/>
                      <a:pt x="45138" y="69097"/>
                      <a:pt x="46528" y="67243"/>
                    </a:cubicBezTo>
                    <a:moveTo>
                      <a:pt x="6581" y="82583"/>
                    </a:moveTo>
                    <a:cubicBezTo>
                      <a:pt x="2178" y="78088"/>
                      <a:pt x="0" y="71831"/>
                      <a:pt x="0" y="63814"/>
                    </a:cubicBezTo>
                    <a:cubicBezTo>
                      <a:pt x="0" y="58855"/>
                      <a:pt x="788" y="54684"/>
                      <a:pt x="2363" y="51301"/>
                    </a:cubicBezTo>
                    <a:cubicBezTo>
                      <a:pt x="3939" y="47918"/>
                      <a:pt x="6673" y="45045"/>
                      <a:pt x="10612" y="42682"/>
                    </a:cubicBezTo>
                    <a:cubicBezTo>
                      <a:pt x="14505" y="40318"/>
                      <a:pt x="20066" y="38372"/>
                      <a:pt x="27250" y="36889"/>
                    </a:cubicBezTo>
                    <a:lnTo>
                      <a:pt x="38974" y="34525"/>
                    </a:lnTo>
                    <a:cubicBezTo>
                      <a:pt x="41616" y="34016"/>
                      <a:pt x="43609" y="33413"/>
                      <a:pt x="44906" y="32764"/>
                    </a:cubicBezTo>
                    <a:cubicBezTo>
                      <a:pt x="46204" y="32116"/>
                      <a:pt x="47131" y="31328"/>
                      <a:pt x="47594" y="30308"/>
                    </a:cubicBezTo>
                    <a:cubicBezTo>
                      <a:pt x="48057" y="29289"/>
                      <a:pt x="48289" y="27945"/>
                      <a:pt x="48289" y="26276"/>
                    </a:cubicBezTo>
                    <a:cubicBezTo>
                      <a:pt x="48289" y="24701"/>
                      <a:pt x="47965" y="23449"/>
                      <a:pt x="47316" y="22569"/>
                    </a:cubicBezTo>
                    <a:cubicBezTo>
                      <a:pt x="46667" y="21688"/>
                      <a:pt x="45694" y="21040"/>
                      <a:pt x="44304" y="20669"/>
                    </a:cubicBezTo>
                    <a:cubicBezTo>
                      <a:pt x="42913" y="20298"/>
                      <a:pt x="41106" y="20113"/>
                      <a:pt x="38743" y="20113"/>
                    </a:cubicBezTo>
                    <a:lnTo>
                      <a:pt x="4217" y="20113"/>
                    </a:lnTo>
                    <a:lnTo>
                      <a:pt x="4217" y="3012"/>
                    </a:lnTo>
                    <a:cubicBezTo>
                      <a:pt x="7786" y="2178"/>
                      <a:pt x="12466" y="1437"/>
                      <a:pt x="18213" y="881"/>
                    </a:cubicBezTo>
                    <a:cubicBezTo>
                      <a:pt x="23959" y="324"/>
                      <a:pt x="29567" y="0"/>
                      <a:pt x="35081" y="0"/>
                    </a:cubicBezTo>
                    <a:cubicBezTo>
                      <a:pt x="44350" y="0"/>
                      <a:pt x="51718" y="1066"/>
                      <a:pt x="57187" y="3244"/>
                    </a:cubicBezTo>
                    <a:cubicBezTo>
                      <a:pt x="62609" y="5422"/>
                      <a:pt x="66502" y="8620"/>
                      <a:pt x="68819" y="12883"/>
                    </a:cubicBezTo>
                    <a:cubicBezTo>
                      <a:pt x="71136" y="17147"/>
                      <a:pt x="72295" y="22708"/>
                      <a:pt x="72295" y="29613"/>
                    </a:cubicBezTo>
                    <a:lnTo>
                      <a:pt x="72295" y="87866"/>
                    </a:lnTo>
                    <a:lnTo>
                      <a:pt x="52970" y="87866"/>
                    </a:lnTo>
                    <a:lnTo>
                      <a:pt x="48521" y="75214"/>
                    </a:lnTo>
                    <a:cubicBezTo>
                      <a:pt x="46621" y="79941"/>
                      <a:pt x="43840" y="83510"/>
                      <a:pt x="40225" y="85827"/>
                    </a:cubicBezTo>
                    <a:cubicBezTo>
                      <a:pt x="36564" y="88144"/>
                      <a:pt x="31791" y="89303"/>
                      <a:pt x="25906" y="89303"/>
                    </a:cubicBezTo>
                    <a:cubicBezTo>
                      <a:pt x="17379" y="89303"/>
                      <a:pt x="10891" y="87078"/>
                      <a:pt x="6488" y="82583"/>
                    </a:cubicBezTo>
                  </a:path>
                </a:pathLst>
              </a:custGeom>
              <a:solidFill>
                <a:schemeClr val="bg1"/>
              </a:solidFill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1" name="Forma libre: forma 10">
                <a:extLst>
                  <a:ext uri="{FF2B5EF4-FFF2-40B4-BE49-F238E27FC236}">
                    <a16:creationId xmlns:a16="http://schemas.microsoft.com/office/drawing/2014/main" id="{7D89CE0D-0FDC-D991-4BE7-40F3F3402F29}"/>
                  </a:ext>
                </a:extLst>
              </p:cNvPr>
              <p:cNvSpPr/>
              <p:nvPr/>
            </p:nvSpPr>
            <p:spPr>
              <a:xfrm>
                <a:off x="11030934" y="504446"/>
                <a:ext cx="62052" cy="89487"/>
              </a:xfrm>
              <a:custGeom>
                <a:avLst/>
                <a:gdLst>
                  <a:gd name="csX0" fmla="*/ 10056 w 62052"/>
                  <a:gd name="csY0" fmla="*/ 79014 h 89487"/>
                  <a:gd name="csX1" fmla="*/ 0 w 62052"/>
                  <a:gd name="csY1" fmla="*/ 44674 h 89487"/>
                  <a:gd name="csX2" fmla="*/ 10056 w 62052"/>
                  <a:gd name="csY2" fmla="*/ 10473 h 89487"/>
                  <a:gd name="csX3" fmla="*/ 39577 w 62052"/>
                  <a:gd name="csY3" fmla="*/ 0 h 89487"/>
                  <a:gd name="csX4" fmla="*/ 62053 w 62052"/>
                  <a:gd name="csY4" fmla="*/ 2827 h 89487"/>
                  <a:gd name="csX5" fmla="*/ 62053 w 62052"/>
                  <a:gd name="csY5" fmla="*/ 20066 h 89487"/>
                  <a:gd name="csX6" fmla="*/ 44489 w 62052"/>
                  <a:gd name="csY6" fmla="*/ 20066 h 89487"/>
                  <a:gd name="csX7" fmla="*/ 31189 w 62052"/>
                  <a:gd name="csY7" fmla="*/ 22615 h 89487"/>
                  <a:gd name="csX8" fmla="*/ 25720 w 62052"/>
                  <a:gd name="csY8" fmla="*/ 30076 h 89487"/>
                  <a:gd name="csX9" fmla="*/ 24515 w 62052"/>
                  <a:gd name="csY9" fmla="*/ 44628 h 89487"/>
                  <a:gd name="csX10" fmla="*/ 25720 w 62052"/>
                  <a:gd name="csY10" fmla="*/ 59689 h 89487"/>
                  <a:gd name="csX11" fmla="*/ 31189 w 62052"/>
                  <a:gd name="csY11" fmla="*/ 67382 h 89487"/>
                  <a:gd name="csX12" fmla="*/ 44489 w 62052"/>
                  <a:gd name="csY12" fmla="*/ 69978 h 89487"/>
                  <a:gd name="csX13" fmla="*/ 62053 w 62052"/>
                  <a:gd name="csY13" fmla="*/ 69978 h 89487"/>
                  <a:gd name="csX14" fmla="*/ 62053 w 62052"/>
                  <a:gd name="csY14" fmla="*/ 85827 h 89487"/>
                  <a:gd name="csX15" fmla="*/ 39577 w 62052"/>
                  <a:gd name="csY15" fmla="*/ 89488 h 89487"/>
                  <a:gd name="csX16" fmla="*/ 10056 w 62052"/>
                  <a:gd name="csY16" fmla="*/ 79014 h 894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2052" h="89487">
                    <a:moveTo>
                      <a:pt x="10056" y="79014"/>
                    </a:moveTo>
                    <a:cubicBezTo>
                      <a:pt x="3337" y="72063"/>
                      <a:pt x="0" y="60616"/>
                      <a:pt x="0" y="44674"/>
                    </a:cubicBezTo>
                    <a:cubicBezTo>
                      <a:pt x="0" y="28733"/>
                      <a:pt x="3337" y="17425"/>
                      <a:pt x="10056" y="10473"/>
                    </a:cubicBezTo>
                    <a:cubicBezTo>
                      <a:pt x="16776" y="3522"/>
                      <a:pt x="26601" y="0"/>
                      <a:pt x="39577" y="0"/>
                    </a:cubicBezTo>
                    <a:cubicBezTo>
                      <a:pt x="47687" y="0"/>
                      <a:pt x="55194" y="927"/>
                      <a:pt x="62053" y="2827"/>
                    </a:cubicBezTo>
                    <a:lnTo>
                      <a:pt x="62053" y="20066"/>
                    </a:lnTo>
                    <a:lnTo>
                      <a:pt x="44489" y="20066"/>
                    </a:lnTo>
                    <a:cubicBezTo>
                      <a:pt x="38464" y="20066"/>
                      <a:pt x="34062" y="20901"/>
                      <a:pt x="31189" y="22615"/>
                    </a:cubicBezTo>
                    <a:cubicBezTo>
                      <a:pt x="28362" y="24284"/>
                      <a:pt x="26508" y="26786"/>
                      <a:pt x="25720" y="30076"/>
                    </a:cubicBezTo>
                    <a:cubicBezTo>
                      <a:pt x="24932" y="33367"/>
                      <a:pt x="24515" y="38186"/>
                      <a:pt x="24515" y="44628"/>
                    </a:cubicBezTo>
                    <a:cubicBezTo>
                      <a:pt x="24515" y="51070"/>
                      <a:pt x="24932" y="56306"/>
                      <a:pt x="25720" y="59689"/>
                    </a:cubicBezTo>
                    <a:cubicBezTo>
                      <a:pt x="26508" y="63073"/>
                      <a:pt x="28315" y="65621"/>
                      <a:pt x="31189" y="67382"/>
                    </a:cubicBezTo>
                    <a:cubicBezTo>
                      <a:pt x="34062" y="69143"/>
                      <a:pt x="38464" y="69978"/>
                      <a:pt x="44489" y="69978"/>
                    </a:cubicBezTo>
                    <a:lnTo>
                      <a:pt x="62053" y="69978"/>
                    </a:lnTo>
                    <a:lnTo>
                      <a:pt x="62053" y="85827"/>
                    </a:lnTo>
                    <a:cubicBezTo>
                      <a:pt x="54777" y="88237"/>
                      <a:pt x="47270" y="89488"/>
                      <a:pt x="39577" y="89488"/>
                    </a:cubicBezTo>
                    <a:cubicBezTo>
                      <a:pt x="26601" y="89488"/>
                      <a:pt x="16730" y="86012"/>
                      <a:pt x="10056" y="79014"/>
                    </a:cubicBezTo>
                  </a:path>
                </a:pathLst>
              </a:custGeom>
              <a:solidFill>
                <a:schemeClr val="bg1"/>
              </a:solidFill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2" name="Forma libre: forma 11">
                <a:extLst>
                  <a:ext uri="{FF2B5EF4-FFF2-40B4-BE49-F238E27FC236}">
                    <a16:creationId xmlns:a16="http://schemas.microsoft.com/office/drawing/2014/main" id="{D801AA89-4630-0480-4194-571B4CEC6BB4}"/>
                  </a:ext>
                </a:extLst>
              </p:cNvPr>
              <p:cNvSpPr/>
              <p:nvPr/>
            </p:nvSpPr>
            <p:spPr>
              <a:xfrm>
                <a:off x="11105175" y="478633"/>
                <a:ext cx="72850" cy="113725"/>
              </a:xfrm>
              <a:custGeom>
                <a:avLst/>
                <a:gdLst>
                  <a:gd name="csX0" fmla="*/ 46945 w 72850"/>
                  <a:gd name="csY0" fmla="*/ 47409 h 113725"/>
                  <a:gd name="csX1" fmla="*/ 39577 w 72850"/>
                  <a:gd name="csY1" fmla="*/ 45926 h 113725"/>
                  <a:gd name="csX2" fmla="*/ 22476 w 72850"/>
                  <a:gd name="csY2" fmla="*/ 45926 h 113725"/>
                  <a:gd name="csX3" fmla="*/ 22476 w 72850"/>
                  <a:gd name="csY3" fmla="*/ 37399 h 113725"/>
                  <a:gd name="csX4" fmla="*/ 47038 w 72850"/>
                  <a:gd name="csY4" fmla="*/ 25859 h 113725"/>
                  <a:gd name="csX5" fmla="*/ 66363 w 72850"/>
                  <a:gd name="csY5" fmla="*/ 32255 h 113725"/>
                  <a:gd name="csX6" fmla="*/ 72851 w 72850"/>
                  <a:gd name="csY6" fmla="*/ 50699 h 113725"/>
                  <a:gd name="csX7" fmla="*/ 72851 w 72850"/>
                  <a:gd name="csY7" fmla="*/ 113725 h 113725"/>
                  <a:gd name="csX8" fmla="*/ 49077 w 72850"/>
                  <a:gd name="csY8" fmla="*/ 113725 h 113725"/>
                  <a:gd name="csX9" fmla="*/ 49077 w 72850"/>
                  <a:gd name="csY9" fmla="*/ 53248 h 113725"/>
                  <a:gd name="csX10" fmla="*/ 46945 w 72850"/>
                  <a:gd name="csY10" fmla="*/ 47455 h 113725"/>
                  <a:gd name="csX11" fmla="*/ 0 w 72850"/>
                  <a:gd name="csY11" fmla="*/ 3939 h 113725"/>
                  <a:gd name="csX12" fmla="*/ 23774 w 72850"/>
                  <a:gd name="csY12" fmla="*/ 0 h 113725"/>
                  <a:gd name="csX13" fmla="*/ 23774 w 72850"/>
                  <a:gd name="csY13" fmla="*/ 113679 h 113725"/>
                  <a:gd name="csX14" fmla="*/ 0 w 72850"/>
                  <a:gd name="csY14" fmla="*/ 113679 h 113725"/>
                  <a:gd name="csX15" fmla="*/ 0 w 72850"/>
                  <a:gd name="csY15" fmla="*/ 3939 h 1137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72850" h="113725">
                    <a:moveTo>
                      <a:pt x="46945" y="47409"/>
                    </a:moveTo>
                    <a:cubicBezTo>
                      <a:pt x="45509" y="46389"/>
                      <a:pt x="43052" y="45926"/>
                      <a:pt x="39577" y="45926"/>
                    </a:cubicBezTo>
                    <a:lnTo>
                      <a:pt x="22476" y="45926"/>
                    </a:lnTo>
                    <a:lnTo>
                      <a:pt x="22476" y="37399"/>
                    </a:lnTo>
                    <a:cubicBezTo>
                      <a:pt x="28825" y="29706"/>
                      <a:pt x="36982" y="25859"/>
                      <a:pt x="47038" y="25859"/>
                    </a:cubicBezTo>
                    <a:cubicBezTo>
                      <a:pt x="55565" y="25859"/>
                      <a:pt x="62007" y="27991"/>
                      <a:pt x="66363" y="32255"/>
                    </a:cubicBezTo>
                    <a:cubicBezTo>
                      <a:pt x="70673" y="36518"/>
                      <a:pt x="72851" y="42682"/>
                      <a:pt x="72851" y="50699"/>
                    </a:cubicBezTo>
                    <a:lnTo>
                      <a:pt x="72851" y="113725"/>
                    </a:lnTo>
                    <a:lnTo>
                      <a:pt x="49077" y="113725"/>
                    </a:lnTo>
                    <a:lnTo>
                      <a:pt x="49077" y="53248"/>
                    </a:lnTo>
                    <a:cubicBezTo>
                      <a:pt x="49077" y="50421"/>
                      <a:pt x="48382" y="48475"/>
                      <a:pt x="46945" y="47455"/>
                    </a:cubicBezTo>
                    <a:moveTo>
                      <a:pt x="0" y="3939"/>
                    </a:moveTo>
                    <a:lnTo>
                      <a:pt x="23774" y="0"/>
                    </a:lnTo>
                    <a:lnTo>
                      <a:pt x="23774" y="113679"/>
                    </a:lnTo>
                    <a:lnTo>
                      <a:pt x="0" y="113679"/>
                    </a:lnTo>
                    <a:lnTo>
                      <a:pt x="0" y="3939"/>
                    </a:lnTo>
                    <a:close/>
                  </a:path>
                </a:pathLst>
              </a:custGeom>
              <a:solidFill>
                <a:schemeClr val="bg1"/>
              </a:solidFill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3" name="Forma libre: forma 12">
                <a:extLst>
                  <a:ext uri="{FF2B5EF4-FFF2-40B4-BE49-F238E27FC236}">
                    <a16:creationId xmlns:a16="http://schemas.microsoft.com/office/drawing/2014/main" id="{D61F2A86-723E-144D-C562-996A3E69A42F}"/>
                  </a:ext>
                </a:extLst>
              </p:cNvPr>
              <p:cNvSpPr/>
              <p:nvPr/>
            </p:nvSpPr>
            <p:spPr>
              <a:xfrm>
                <a:off x="11191002" y="504400"/>
                <a:ext cx="63026" cy="89487"/>
              </a:xfrm>
              <a:custGeom>
                <a:avLst/>
                <a:gdLst>
                  <a:gd name="csX0" fmla="*/ 12652 w 63026"/>
                  <a:gd name="csY0" fmla="*/ 88561 h 89487"/>
                  <a:gd name="csX1" fmla="*/ 0 w 63026"/>
                  <a:gd name="csY1" fmla="*/ 85688 h 89487"/>
                  <a:gd name="csX2" fmla="*/ 0 w 63026"/>
                  <a:gd name="csY2" fmla="*/ 70024 h 89487"/>
                  <a:gd name="csX3" fmla="*/ 37074 w 63026"/>
                  <a:gd name="csY3" fmla="*/ 70024 h 89487"/>
                  <a:gd name="csX4" fmla="*/ 39530 w 63026"/>
                  <a:gd name="csY4" fmla="*/ 69004 h 89487"/>
                  <a:gd name="csX5" fmla="*/ 40411 w 63026"/>
                  <a:gd name="csY5" fmla="*/ 65760 h 89487"/>
                  <a:gd name="csX6" fmla="*/ 39855 w 63026"/>
                  <a:gd name="csY6" fmla="*/ 63212 h 89487"/>
                  <a:gd name="csX7" fmla="*/ 37723 w 63026"/>
                  <a:gd name="csY7" fmla="*/ 60987 h 89487"/>
                  <a:gd name="csX8" fmla="*/ 33598 w 63026"/>
                  <a:gd name="csY8" fmla="*/ 58299 h 89487"/>
                  <a:gd name="csX9" fmla="*/ 15710 w 63026"/>
                  <a:gd name="csY9" fmla="*/ 48150 h 89487"/>
                  <a:gd name="csX10" fmla="*/ 4310 w 63026"/>
                  <a:gd name="csY10" fmla="*/ 37769 h 89487"/>
                  <a:gd name="csX11" fmla="*/ 834 w 63026"/>
                  <a:gd name="csY11" fmla="*/ 23774 h 89487"/>
                  <a:gd name="csX12" fmla="*/ 9130 w 63026"/>
                  <a:gd name="csY12" fmla="*/ 6349 h 89487"/>
                  <a:gd name="csX13" fmla="*/ 31837 w 63026"/>
                  <a:gd name="csY13" fmla="*/ 0 h 89487"/>
                  <a:gd name="csX14" fmla="*/ 58299 w 63026"/>
                  <a:gd name="csY14" fmla="*/ 4773 h 89487"/>
                  <a:gd name="csX15" fmla="*/ 58299 w 63026"/>
                  <a:gd name="csY15" fmla="*/ 20113 h 89487"/>
                  <a:gd name="csX16" fmla="*/ 26137 w 63026"/>
                  <a:gd name="csY16" fmla="*/ 20113 h 89487"/>
                  <a:gd name="csX17" fmla="*/ 23449 w 63026"/>
                  <a:gd name="csY17" fmla="*/ 20808 h 89487"/>
                  <a:gd name="csX18" fmla="*/ 22662 w 63026"/>
                  <a:gd name="csY18" fmla="*/ 23125 h 89487"/>
                  <a:gd name="csX19" fmla="*/ 23125 w 63026"/>
                  <a:gd name="csY19" fmla="*/ 25906 h 89487"/>
                  <a:gd name="csX20" fmla="*/ 25349 w 63026"/>
                  <a:gd name="csY20" fmla="*/ 27898 h 89487"/>
                  <a:gd name="csX21" fmla="*/ 48614 w 63026"/>
                  <a:gd name="csY21" fmla="*/ 40550 h 89487"/>
                  <a:gd name="csX22" fmla="*/ 59689 w 63026"/>
                  <a:gd name="csY22" fmla="*/ 49401 h 89487"/>
                  <a:gd name="csX23" fmla="*/ 63026 w 63026"/>
                  <a:gd name="csY23" fmla="*/ 63026 h 89487"/>
                  <a:gd name="csX24" fmla="*/ 54221 w 63026"/>
                  <a:gd name="csY24" fmla="*/ 83139 h 89487"/>
                  <a:gd name="csX25" fmla="*/ 28315 w 63026"/>
                  <a:gd name="csY25" fmla="*/ 89488 h 89487"/>
                  <a:gd name="csX26" fmla="*/ 12652 w 63026"/>
                  <a:gd name="csY26" fmla="*/ 88561 h 894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63026" h="89487">
                    <a:moveTo>
                      <a:pt x="12652" y="88561"/>
                    </a:moveTo>
                    <a:cubicBezTo>
                      <a:pt x="8203" y="87912"/>
                      <a:pt x="3985" y="86985"/>
                      <a:pt x="0" y="85688"/>
                    </a:cubicBezTo>
                    <a:lnTo>
                      <a:pt x="0" y="70024"/>
                    </a:lnTo>
                    <a:lnTo>
                      <a:pt x="37074" y="70024"/>
                    </a:lnTo>
                    <a:cubicBezTo>
                      <a:pt x="38140" y="70024"/>
                      <a:pt x="38928" y="69700"/>
                      <a:pt x="39530" y="69004"/>
                    </a:cubicBezTo>
                    <a:cubicBezTo>
                      <a:pt x="40133" y="68309"/>
                      <a:pt x="40411" y="67243"/>
                      <a:pt x="40411" y="65760"/>
                    </a:cubicBezTo>
                    <a:cubicBezTo>
                      <a:pt x="40411" y="64695"/>
                      <a:pt x="40225" y="63860"/>
                      <a:pt x="39855" y="63212"/>
                    </a:cubicBezTo>
                    <a:cubicBezTo>
                      <a:pt x="39484" y="62563"/>
                      <a:pt x="38789" y="61821"/>
                      <a:pt x="37723" y="60987"/>
                    </a:cubicBezTo>
                    <a:cubicBezTo>
                      <a:pt x="36657" y="60153"/>
                      <a:pt x="35313" y="59226"/>
                      <a:pt x="33598" y="58299"/>
                    </a:cubicBezTo>
                    <a:lnTo>
                      <a:pt x="15710" y="48150"/>
                    </a:lnTo>
                    <a:cubicBezTo>
                      <a:pt x="10427" y="45184"/>
                      <a:pt x="6627" y="41755"/>
                      <a:pt x="4310" y="37769"/>
                    </a:cubicBezTo>
                    <a:cubicBezTo>
                      <a:pt x="1993" y="33830"/>
                      <a:pt x="834" y="29150"/>
                      <a:pt x="834" y="23774"/>
                    </a:cubicBezTo>
                    <a:cubicBezTo>
                      <a:pt x="834" y="16405"/>
                      <a:pt x="3615" y="10566"/>
                      <a:pt x="9130" y="6349"/>
                    </a:cubicBezTo>
                    <a:cubicBezTo>
                      <a:pt x="14691" y="2132"/>
                      <a:pt x="22245" y="0"/>
                      <a:pt x="31837" y="0"/>
                    </a:cubicBezTo>
                    <a:cubicBezTo>
                      <a:pt x="41430" y="0"/>
                      <a:pt x="49957" y="1576"/>
                      <a:pt x="58299" y="4773"/>
                    </a:cubicBezTo>
                    <a:lnTo>
                      <a:pt x="58299" y="20113"/>
                    </a:lnTo>
                    <a:lnTo>
                      <a:pt x="26137" y="20113"/>
                    </a:lnTo>
                    <a:cubicBezTo>
                      <a:pt x="24886" y="20113"/>
                      <a:pt x="23959" y="20344"/>
                      <a:pt x="23449" y="20808"/>
                    </a:cubicBezTo>
                    <a:cubicBezTo>
                      <a:pt x="22940" y="21271"/>
                      <a:pt x="22662" y="22059"/>
                      <a:pt x="22662" y="23125"/>
                    </a:cubicBezTo>
                    <a:cubicBezTo>
                      <a:pt x="22662" y="24376"/>
                      <a:pt x="22801" y="25303"/>
                      <a:pt x="23125" y="25906"/>
                    </a:cubicBezTo>
                    <a:cubicBezTo>
                      <a:pt x="23449" y="26508"/>
                      <a:pt x="24191" y="27157"/>
                      <a:pt x="25349" y="27898"/>
                    </a:cubicBezTo>
                    <a:lnTo>
                      <a:pt x="48614" y="40550"/>
                    </a:lnTo>
                    <a:cubicBezTo>
                      <a:pt x="53804" y="43284"/>
                      <a:pt x="57465" y="46250"/>
                      <a:pt x="59689" y="49401"/>
                    </a:cubicBezTo>
                    <a:cubicBezTo>
                      <a:pt x="61914" y="52553"/>
                      <a:pt x="63026" y="57094"/>
                      <a:pt x="63026" y="63026"/>
                    </a:cubicBezTo>
                    <a:cubicBezTo>
                      <a:pt x="63026" y="72202"/>
                      <a:pt x="60107" y="78922"/>
                      <a:pt x="54221" y="83139"/>
                    </a:cubicBezTo>
                    <a:cubicBezTo>
                      <a:pt x="48382" y="87356"/>
                      <a:pt x="39716" y="89488"/>
                      <a:pt x="28315" y="89488"/>
                    </a:cubicBezTo>
                    <a:cubicBezTo>
                      <a:pt x="22291" y="89488"/>
                      <a:pt x="17054" y="89164"/>
                      <a:pt x="12652" y="88561"/>
                    </a:cubicBezTo>
                  </a:path>
                </a:pathLst>
              </a:custGeom>
              <a:solidFill>
                <a:schemeClr val="bg1"/>
              </a:solidFill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21C5E289-BB26-4FAF-7453-99C8DA3F986C}"/>
              </a:ext>
            </a:extLst>
          </p:cNvPr>
          <p:cNvGrpSpPr/>
          <p:nvPr userDrawn="1"/>
        </p:nvGrpSpPr>
        <p:grpSpPr>
          <a:xfrm>
            <a:off x="11350421" y="408285"/>
            <a:ext cx="489564" cy="270409"/>
            <a:chOff x="11350421" y="408285"/>
            <a:chExt cx="489564" cy="270409"/>
          </a:xfrm>
          <a:solidFill>
            <a:schemeClr val="accent5"/>
          </a:solidFill>
        </p:grpSpPr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4A413D33-871B-0396-DF74-36741CF9A072}"/>
                </a:ext>
              </a:extLst>
            </p:cNvPr>
            <p:cNvSpPr/>
            <p:nvPr/>
          </p:nvSpPr>
          <p:spPr>
            <a:xfrm>
              <a:off x="11350421" y="408285"/>
              <a:ext cx="60338" cy="89441"/>
            </a:xfrm>
            <a:custGeom>
              <a:avLst/>
              <a:gdLst>
                <a:gd name="csX0" fmla="*/ 11864 w 60338"/>
                <a:gd name="csY0" fmla="*/ 88746 h 89441"/>
                <a:gd name="csX1" fmla="*/ 0 w 60338"/>
                <a:gd name="csY1" fmla="*/ 86429 h 89441"/>
                <a:gd name="csX2" fmla="*/ 0 w 60338"/>
                <a:gd name="csY2" fmla="*/ 74380 h 89441"/>
                <a:gd name="csX3" fmla="*/ 31050 w 60338"/>
                <a:gd name="csY3" fmla="*/ 74380 h 89441"/>
                <a:gd name="csX4" fmla="*/ 40874 w 60338"/>
                <a:gd name="csY4" fmla="*/ 72480 h 89441"/>
                <a:gd name="csX5" fmla="*/ 43701 w 60338"/>
                <a:gd name="csY5" fmla="*/ 66317 h 89441"/>
                <a:gd name="csX6" fmla="*/ 42821 w 60338"/>
                <a:gd name="csY6" fmla="*/ 62377 h 89441"/>
                <a:gd name="csX7" fmla="*/ 39716 w 60338"/>
                <a:gd name="csY7" fmla="*/ 59133 h 89441"/>
                <a:gd name="csX8" fmla="*/ 33367 w 60338"/>
                <a:gd name="csY8" fmla="*/ 54916 h 89441"/>
                <a:gd name="csX9" fmla="*/ 16266 w 60338"/>
                <a:gd name="csY9" fmla="*/ 45277 h 89441"/>
                <a:gd name="csX10" fmla="*/ 4634 w 60338"/>
                <a:gd name="csY10" fmla="*/ 35221 h 89441"/>
                <a:gd name="csX11" fmla="*/ 927 w 60338"/>
                <a:gd name="csY11" fmla="*/ 21688 h 89441"/>
                <a:gd name="csX12" fmla="*/ 8666 w 60338"/>
                <a:gd name="csY12" fmla="*/ 5700 h 89441"/>
                <a:gd name="csX13" fmla="*/ 31142 w 60338"/>
                <a:gd name="csY13" fmla="*/ 0 h 89441"/>
                <a:gd name="csX14" fmla="*/ 55704 w 60338"/>
                <a:gd name="csY14" fmla="*/ 3476 h 89441"/>
                <a:gd name="csX15" fmla="*/ 55704 w 60338"/>
                <a:gd name="csY15" fmla="*/ 15339 h 89441"/>
                <a:gd name="csX16" fmla="*/ 24191 w 60338"/>
                <a:gd name="csY16" fmla="*/ 15339 h 89441"/>
                <a:gd name="csX17" fmla="*/ 18583 w 60338"/>
                <a:gd name="csY17" fmla="*/ 16915 h 89441"/>
                <a:gd name="csX18" fmla="*/ 16915 w 60338"/>
                <a:gd name="csY18" fmla="*/ 21503 h 89441"/>
                <a:gd name="csX19" fmla="*/ 18259 w 60338"/>
                <a:gd name="csY19" fmla="*/ 26091 h 89441"/>
                <a:gd name="csX20" fmla="*/ 23403 w 60338"/>
                <a:gd name="csY20" fmla="*/ 29891 h 89441"/>
                <a:gd name="csX21" fmla="*/ 42265 w 60338"/>
                <a:gd name="csY21" fmla="*/ 40365 h 89441"/>
                <a:gd name="csX22" fmla="*/ 56445 w 60338"/>
                <a:gd name="csY22" fmla="*/ 51116 h 89441"/>
                <a:gd name="csX23" fmla="*/ 60338 w 60338"/>
                <a:gd name="csY23" fmla="*/ 64416 h 89441"/>
                <a:gd name="csX24" fmla="*/ 51858 w 60338"/>
                <a:gd name="csY24" fmla="*/ 83510 h 89441"/>
                <a:gd name="csX25" fmla="*/ 26462 w 60338"/>
                <a:gd name="csY25" fmla="*/ 89442 h 89441"/>
                <a:gd name="csX26" fmla="*/ 11910 w 60338"/>
                <a:gd name="csY26" fmla="*/ 88746 h 894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60338" h="89441">
                  <a:moveTo>
                    <a:pt x="11864" y="88746"/>
                  </a:moveTo>
                  <a:cubicBezTo>
                    <a:pt x="7739" y="88283"/>
                    <a:pt x="3800" y="87495"/>
                    <a:pt x="0" y="86429"/>
                  </a:cubicBezTo>
                  <a:lnTo>
                    <a:pt x="0" y="74380"/>
                  </a:lnTo>
                  <a:lnTo>
                    <a:pt x="31050" y="74380"/>
                  </a:lnTo>
                  <a:cubicBezTo>
                    <a:pt x="35684" y="74380"/>
                    <a:pt x="38974" y="73731"/>
                    <a:pt x="40874" y="72480"/>
                  </a:cubicBezTo>
                  <a:cubicBezTo>
                    <a:pt x="42774" y="71229"/>
                    <a:pt x="43701" y="69143"/>
                    <a:pt x="43701" y="66317"/>
                  </a:cubicBezTo>
                  <a:cubicBezTo>
                    <a:pt x="43701" y="64741"/>
                    <a:pt x="43423" y="63397"/>
                    <a:pt x="42821" y="62377"/>
                  </a:cubicBezTo>
                  <a:cubicBezTo>
                    <a:pt x="42218" y="61311"/>
                    <a:pt x="41199" y="60246"/>
                    <a:pt x="39716" y="59133"/>
                  </a:cubicBezTo>
                  <a:cubicBezTo>
                    <a:pt x="38233" y="58021"/>
                    <a:pt x="36147" y="56631"/>
                    <a:pt x="33367" y="54916"/>
                  </a:cubicBezTo>
                  <a:lnTo>
                    <a:pt x="16266" y="45277"/>
                  </a:lnTo>
                  <a:cubicBezTo>
                    <a:pt x="10983" y="42218"/>
                    <a:pt x="7090" y="38882"/>
                    <a:pt x="4634" y="35221"/>
                  </a:cubicBezTo>
                  <a:cubicBezTo>
                    <a:pt x="2132" y="31559"/>
                    <a:pt x="927" y="27064"/>
                    <a:pt x="927" y="21688"/>
                  </a:cubicBezTo>
                  <a:cubicBezTo>
                    <a:pt x="927" y="14830"/>
                    <a:pt x="3522" y="9500"/>
                    <a:pt x="8666" y="5700"/>
                  </a:cubicBezTo>
                  <a:cubicBezTo>
                    <a:pt x="13856" y="1900"/>
                    <a:pt x="21318" y="0"/>
                    <a:pt x="31142" y="0"/>
                  </a:cubicBezTo>
                  <a:cubicBezTo>
                    <a:pt x="39901" y="0"/>
                    <a:pt x="48104" y="1159"/>
                    <a:pt x="55704" y="3476"/>
                  </a:cubicBezTo>
                  <a:lnTo>
                    <a:pt x="55704" y="15339"/>
                  </a:lnTo>
                  <a:lnTo>
                    <a:pt x="24191" y="15339"/>
                  </a:lnTo>
                  <a:cubicBezTo>
                    <a:pt x="21549" y="15339"/>
                    <a:pt x="19696" y="15849"/>
                    <a:pt x="18583" y="16915"/>
                  </a:cubicBezTo>
                  <a:cubicBezTo>
                    <a:pt x="17471" y="17981"/>
                    <a:pt x="16915" y="19510"/>
                    <a:pt x="16915" y="21503"/>
                  </a:cubicBezTo>
                  <a:cubicBezTo>
                    <a:pt x="16915" y="23496"/>
                    <a:pt x="17379" y="25025"/>
                    <a:pt x="18259" y="26091"/>
                  </a:cubicBezTo>
                  <a:cubicBezTo>
                    <a:pt x="19140" y="27157"/>
                    <a:pt x="20854" y="28408"/>
                    <a:pt x="23403" y="29891"/>
                  </a:cubicBezTo>
                  <a:lnTo>
                    <a:pt x="42265" y="40365"/>
                  </a:lnTo>
                  <a:cubicBezTo>
                    <a:pt x="49123" y="44072"/>
                    <a:pt x="53850" y="47640"/>
                    <a:pt x="56445" y="51116"/>
                  </a:cubicBezTo>
                  <a:cubicBezTo>
                    <a:pt x="59041" y="54592"/>
                    <a:pt x="60338" y="59041"/>
                    <a:pt x="60338" y="64416"/>
                  </a:cubicBezTo>
                  <a:cubicBezTo>
                    <a:pt x="60338" y="73175"/>
                    <a:pt x="57511" y="79524"/>
                    <a:pt x="51858" y="83510"/>
                  </a:cubicBezTo>
                  <a:cubicBezTo>
                    <a:pt x="46204" y="87449"/>
                    <a:pt x="37723" y="89442"/>
                    <a:pt x="26462" y="89442"/>
                  </a:cubicBezTo>
                  <a:cubicBezTo>
                    <a:pt x="20854" y="89442"/>
                    <a:pt x="15988" y="89210"/>
                    <a:pt x="11910" y="88746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BCA1C9F9-7A1F-BE3B-EFAC-AF307151EFB0}"/>
                </a:ext>
              </a:extLst>
            </p:cNvPr>
            <p:cNvSpPr/>
            <p:nvPr/>
          </p:nvSpPr>
          <p:spPr>
            <a:xfrm>
              <a:off x="11419611" y="408656"/>
              <a:ext cx="74565" cy="89163"/>
            </a:xfrm>
            <a:custGeom>
              <a:avLst/>
              <a:gdLst>
                <a:gd name="csX0" fmla="*/ 20901 w 74565"/>
                <a:gd name="csY0" fmla="*/ 83788 h 89163"/>
                <a:gd name="csX1" fmla="*/ 5376 w 74565"/>
                <a:gd name="csY1" fmla="*/ 68356 h 89163"/>
                <a:gd name="csX2" fmla="*/ 0 w 74565"/>
                <a:gd name="csY2" fmla="*/ 44304 h 89163"/>
                <a:gd name="csX3" fmla="*/ 4588 w 74565"/>
                <a:gd name="csY3" fmla="*/ 21735 h 89163"/>
                <a:gd name="csX4" fmla="*/ 18352 w 74565"/>
                <a:gd name="csY4" fmla="*/ 5839 h 89163"/>
                <a:gd name="csX5" fmla="*/ 40504 w 74565"/>
                <a:gd name="csY5" fmla="*/ 0 h 89163"/>
                <a:gd name="csX6" fmla="*/ 59272 w 74565"/>
                <a:gd name="csY6" fmla="*/ 4217 h 89163"/>
                <a:gd name="csX7" fmla="*/ 70765 w 74565"/>
                <a:gd name="csY7" fmla="*/ 15525 h 89163"/>
                <a:gd name="csX8" fmla="*/ 74565 w 74565"/>
                <a:gd name="csY8" fmla="*/ 31189 h 89163"/>
                <a:gd name="csX9" fmla="*/ 70302 w 74565"/>
                <a:gd name="csY9" fmla="*/ 44582 h 89163"/>
                <a:gd name="csX10" fmla="*/ 55750 w 74565"/>
                <a:gd name="csY10" fmla="*/ 48289 h 89163"/>
                <a:gd name="csX11" fmla="*/ 13810 w 74565"/>
                <a:gd name="csY11" fmla="*/ 48289 h 89163"/>
                <a:gd name="csX12" fmla="*/ 13810 w 74565"/>
                <a:gd name="csY12" fmla="*/ 35128 h 89163"/>
                <a:gd name="csX13" fmla="*/ 56075 w 74565"/>
                <a:gd name="csY13" fmla="*/ 35128 h 89163"/>
                <a:gd name="csX14" fmla="*/ 58299 w 74565"/>
                <a:gd name="csY14" fmla="*/ 33367 h 89163"/>
                <a:gd name="csX15" fmla="*/ 58299 w 74565"/>
                <a:gd name="csY15" fmla="*/ 31606 h 89163"/>
                <a:gd name="csX16" fmla="*/ 53387 w 74565"/>
                <a:gd name="csY16" fmla="*/ 18630 h 89163"/>
                <a:gd name="csX17" fmla="*/ 39623 w 74565"/>
                <a:gd name="csY17" fmla="*/ 14366 h 89163"/>
                <a:gd name="csX18" fmla="*/ 23079 w 74565"/>
                <a:gd name="csY18" fmla="*/ 20484 h 89163"/>
                <a:gd name="csX19" fmla="*/ 17286 w 74565"/>
                <a:gd name="csY19" fmla="*/ 38928 h 89163"/>
                <a:gd name="csX20" fmla="*/ 17286 w 74565"/>
                <a:gd name="csY20" fmla="*/ 46389 h 89163"/>
                <a:gd name="csX21" fmla="*/ 24886 w 74565"/>
                <a:gd name="csY21" fmla="*/ 67151 h 89163"/>
                <a:gd name="csX22" fmla="*/ 47826 w 74565"/>
                <a:gd name="csY22" fmla="*/ 73778 h 89163"/>
                <a:gd name="csX23" fmla="*/ 60199 w 74565"/>
                <a:gd name="csY23" fmla="*/ 72990 h 89163"/>
                <a:gd name="csX24" fmla="*/ 70626 w 74565"/>
                <a:gd name="csY24" fmla="*/ 70441 h 89163"/>
                <a:gd name="csX25" fmla="*/ 70626 w 74565"/>
                <a:gd name="csY25" fmla="*/ 83602 h 89163"/>
                <a:gd name="csX26" fmla="*/ 44813 w 74565"/>
                <a:gd name="csY26" fmla="*/ 89163 h 89163"/>
                <a:gd name="csX27" fmla="*/ 20901 w 74565"/>
                <a:gd name="csY27" fmla="*/ 83880 h 891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74565" h="89163">
                  <a:moveTo>
                    <a:pt x="20901" y="83788"/>
                  </a:moveTo>
                  <a:cubicBezTo>
                    <a:pt x="14135" y="80266"/>
                    <a:pt x="8991" y="75122"/>
                    <a:pt x="5376" y="68356"/>
                  </a:cubicBezTo>
                  <a:cubicBezTo>
                    <a:pt x="1761" y="61590"/>
                    <a:pt x="0" y="53572"/>
                    <a:pt x="0" y="44304"/>
                  </a:cubicBezTo>
                  <a:cubicBezTo>
                    <a:pt x="0" y="35962"/>
                    <a:pt x="1529" y="28454"/>
                    <a:pt x="4588" y="21735"/>
                  </a:cubicBezTo>
                  <a:cubicBezTo>
                    <a:pt x="7647" y="15015"/>
                    <a:pt x="12234" y="9732"/>
                    <a:pt x="18352" y="5839"/>
                  </a:cubicBezTo>
                  <a:cubicBezTo>
                    <a:pt x="24469" y="1946"/>
                    <a:pt x="31884" y="0"/>
                    <a:pt x="40504" y="0"/>
                  </a:cubicBezTo>
                  <a:cubicBezTo>
                    <a:pt x="47872" y="0"/>
                    <a:pt x="54128" y="1390"/>
                    <a:pt x="59272" y="4217"/>
                  </a:cubicBezTo>
                  <a:cubicBezTo>
                    <a:pt x="64370" y="6998"/>
                    <a:pt x="68217" y="10798"/>
                    <a:pt x="70765" y="15525"/>
                  </a:cubicBezTo>
                  <a:cubicBezTo>
                    <a:pt x="73314" y="20252"/>
                    <a:pt x="74565" y="25489"/>
                    <a:pt x="74565" y="31189"/>
                  </a:cubicBezTo>
                  <a:cubicBezTo>
                    <a:pt x="74565" y="37630"/>
                    <a:pt x="73129" y="42079"/>
                    <a:pt x="70302" y="44582"/>
                  </a:cubicBezTo>
                  <a:cubicBezTo>
                    <a:pt x="67429" y="47084"/>
                    <a:pt x="62609" y="48289"/>
                    <a:pt x="55750" y="48289"/>
                  </a:cubicBezTo>
                  <a:lnTo>
                    <a:pt x="13810" y="48289"/>
                  </a:lnTo>
                  <a:lnTo>
                    <a:pt x="13810" y="35128"/>
                  </a:lnTo>
                  <a:lnTo>
                    <a:pt x="56075" y="35128"/>
                  </a:lnTo>
                  <a:cubicBezTo>
                    <a:pt x="57558" y="35128"/>
                    <a:pt x="58299" y="34572"/>
                    <a:pt x="58299" y="33367"/>
                  </a:cubicBezTo>
                  <a:lnTo>
                    <a:pt x="58299" y="31606"/>
                  </a:lnTo>
                  <a:cubicBezTo>
                    <a:pt x="58299" y="25813"/>
                    <a:pt x="56677" y="21457"/>
                    <a:pt x="53387" y="18630"/>
                  </a:cubicBezTo>
                  <a:cubicBezTo>
                    <a:pt x="50096" y="15803"/>
                    <a:pt x="45509" y="14366"/>
                    <a:pt x="39623" y="14366"/>
                  </a:cubicBezTo>
                  <a:cubicBezTo>
                    <a:pt x="32440" y="14366"/>
                    <a:pt x="26925" y="16405"/>
                    <a:pt x="23079" y="20484"/>
                  </a:cubicBezTo>
                  <a:cubicBezTo>
                    <a:pt x="19232" y="24562"/>
                    <a:pt x="17286" y="30679"/>
                    <a:pt x="17286" y="38928"/>
                  </a:cubicBezTo>
                  <a:lnTo>
                    <a:pt x="17286" y="46389"/>
                  </a:lnTo>
                  <a:cubicBezTo>
                    <a:pt x="17286" y="55797"/>
                    <a:pt x="19835" y="62702"/>
                    <a:pt x="24886" y="67151"/>
                  </a:cubicBezTo>
                  <a:cubicBezTo>
                    <a:pt x="29937" y="71600"/>
                    <a:pt x="37584" y="73778"/>
                    <a:pt x="47826" y="73778"/>
                  </a:cubicBezTo>
                  <a:cubicBezTo>
                    <a:pt x="52367" y="73778"/>
                    <a:pt x="56492" y="73500"/>
                    <a:pt x="60199" y="72990"/>
                  </a:cubicBezTo>
                  <a:cubicBezTo>
                    <a:pt x="63907" y="72480"/>
                    <a:pt x="67382" y="71600"/>
                    <a:pt x="70626" y="70441"/>
                  </a:cubicBezTo>
                  <a:lnTo>
                    <a:pt x="70626" y="83602"/>
                  </a:lnTo>
                  <a:cubicBezTo>
                    <a:pt x="63860" y="87310"/>
                    <a:pt x="55287" y="89163"/>
                    <a:pt x="44813" y="89163"/>
                  </a:cubicBezTo>
                  <a:cubicBezTo>
                    <a:pt x="35638" y="89163"/>
                    <a:pt x="27667" y="87402"/>
                    <a:pt x="20901" y="83880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7BB793C5-CCF5-0D1B-083D-11B2F9E140EE}"/>
                </a:ext>
              </a:extLst>
            </p:cNvPr>
            <p:cNvSpPr/>
            <p:nvPr/>
          </p:nvSpPr>
          <p:spPr>
            <a:xfrm>
              <a:off x="11506040" y="408331"/>
              <a:ext cx="73128" cy="121696"/>
            </a:xfrm>
            <a:custGeom>
              <a:avLst/>
              <a:gdLst>
                <a:gd name="csX0" fmla="*/ 6673 w 73128"/>
                <a:gd name="csY0" fmla="*/ 117896 h 121696"/>
                <a:gd name="csX1" fmla="*/ 6673 w 73128"/>
                <a:gd name="csY1" fmla="*/ 106357 h 121696"/>
                <a:gd name="csX2" fmla="*/ 29613 w 73128"/>
                <a:gd name="csY2" fmla="*/ 106357 h 121696"/>
                <a:gd name="csX3" fmla="*/ 45833 w 73128"/>
                <a:gd name="csY3" fmla="*/ 104549 h 121696"/>
                <a:gd name="csX4" fmla="*/ 53433 w 73128"/>
                <a:gd name="csY4" fmla="*/ 98617 h 121696"/>
                <a:gd name="csX5" fmla="*/ 55565 w 73128"/>
                <a:gd name="csY5" fmla="*/ 86754 h 121696"/>
                <a:gd name="csX6" fmla="*/ 55565 w 73128"/>
                <a:gd name="csY6" fmla="*/ 8342 h 121696"/>
                <a:gd name="csX7" fmla="*/ 60941 w 73128"/>
                <a:gd name="csY7" fmla="*/ 1529 h 121696"/>
                <a:gd name="csX8" fmla="*/ 73129 w 73128"/>
                <a:gd name="csY8" fmla="*/ 1529 h 121696"/>
                <a:gd name="csX9" fmla="*/ 73129 w 73128"/>
                <a:gd name="csY9" fmla="*/ 87032 h 121696"/>
                <a:gd name="csX10" fmla="*/ 63072 w 73128"/>
                <a:gd name="csY10" fmla="*/ 113632 h 121696"/>
                <a:gd name="csX11" fmla="*/ 34016 w 73128"/>
                <a:gd name="csY11" fmla="*/ 121696 h 121696"/>
                <a:gd name="csX12" fmla="*/ 6627 w 73128"/>
                <a:gd name="csY12" fmla="*/ 117896 h 121696"/>
                <a:gd name="csX13" fmla="*/ 15525 w 73128"/>
                <a:gd name="csY13" fmla="*/ 84576 h 121696"/>
                <a:gd name="csX14" fmla="*/ 4032 w 73128"/>
                <a:gd name="csY14" fmla="*/ 71924 h 121696"/>
                <a:gd name="csX15" fmla="*/ 0 w 73128"/>
                <a:gd name="csY15" fmla="*/ 46667 h 121696"/>
                <a:gd name="csX16" fmla="*/ 4032 w 73128"/>
                <a:gd name="csY16" fmla="*/ 18815 h 121696"/>
                <a:gd name="csX17" fmla="*/ 15571 w 73128"/>
                <a:gd name="csY17" fmla="*/ 4264 h 121696"/>
                <a:gd name="csX18" fmla="*/ 34201 w 73128"/>
                <a:gd name="csY18" fmla="*/ 0 h 121696"/>
                <a:gd name="csX19" fmla="*/ 46296 w 73128"/>
                <a:gd name="csY19" fmla="*/ 2132 h 121696"/>
                <a:gd name="csX20" fmla="*/ 56214 w 73128"/>
                <a:gd name="csY20" fmla="*/ 8388 h 121696"/>
                <a:gd name="csX21" fmla="*/ 56863 w 73128"/>
                <a:gd name="csY21" fmla="*/ 15200 h 121696"/>
                <a:gd name="csX22" fmla="*/ 45138 w 73128"/>
                <a:gd name="csY22" fmla="*/ 15200 h 121696"/>
                <a:gd name="csX23" fmla="*/ 27806 w 73128"/>
                <a:gd name="csY23" fmla="*/ 17888 h 121696"/>
                <a:gd name="csX24" fmla="*/ 20113 w 73128"/>
                <a:gd name="csY24" fmla="*/ 27157 h 121696"/>
                <a:gd name="csX25" fmla="*/ 18074 w 73128"/>
                <a:gd name="csY25" fmla="*/ 46714 h 121696"/>
                <a:gd name="csX26" fmla="*/ 20066 w 73128"/>
                <a:gd name="csY26" fmla="*/ 63675 h 121696"/>
                <a:gd name="csX27" fmla="*/ 27250 w 73128"/>
                <a:gd name="csY27" fmla="*/ 71043 h 121696"/>
                <a:gd name="csX28" fmla="*/ 43562 w 73128"/>
                <a:gd name="csY28" fmla="*/ 73036 h 121696"/>
                <a:gd name="csX29" fmla="*/ 56863 w 73128"/>
                <a:gd name="csY29" fmla="*/ 73036 h 121696"/>
                <a:gd name="csX30" fmla="*/ 56863 w 73128"/>
                <a:gd name="csY30" fmla="*/ 79849 h 121696"/>
                <a:gd name="csX31" fmla="*/ 34201 w 73128"/>
                <a:gd name="csY31" fmla="*/ 88237 h 121696"/>
                <a:gd name="csX32" fmla="*/ 15525 w 73128"/>
                <a:gd name="csY32" fmla="*/ 84668 h 1216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73128" h="121696">
                  <a:moveTo>
                    <a:pt x="6673" y="117896"/>
                  </a:moveTo>
                  <a:lnTo>
                    <a:pt x="6673" y="106357"/>
                  </a:lnTo>
                  <a:lnTo>
                    <a:pt x="29613" y="106357"/>
                  </a:lnTo>
                  <a:cubicBezTo>
                    <a:pt x="36796" y="106357"/>
                    <a:pt x="42218" y="105754"/>
                    <a:pt x="45833" y="104549"/>
                  </a:cubicBezTo>
                  <a:cubicBezTo>
                    <a:pt x="49494" y="103344"/>
                    <a:pt x="51997" y="101352"/>
                    <a:pt x="53433" y="98617"/>
                  </a:cubicBezTo>
                  <a:cubicBezTo>
                    <a:pt x="54870" y="95883"/>
                    <a:pt x="55565" y="91898"/>
                    <a:pt x="55565" y="86754"/>
                  </a:cubicBezTo>
                  <a:lnTo>
                    <a:pt x="55565" y="8342"/>
                  </a:lnTo>
                  <a:lnTo>
                    <a:pt x="60941" y="1529"/>
                  </a:lnTo>
                  <a:lnTo>
                    <a:pt x="73129" y="1529"/>
                  </a:lnTo>
                  <a:lnTo>
                    <a:pt x="73129" y="87032"/>
                  </a:lnTo>
                  <a:cubicBezTo>
                    <a:pt x="73129" y="99405"/>
                    <a:pt x="69792" y="108257"/>
                    <a:pt x="63072" y="113632"/>
                  </a:cubicBezTo>
                  <a:cubicBezTo>
                    <a:pt x="56353" y="119008"/>
                    <a:pt x="46667" y="121696"/>
                    <a:pt x="34016" y="121696"/>
                  </a:cubicBezTo>
                  <a:cubicBezTo>
                    <a:pt x="23542" y="121696"/>
                    <a:pt x="14413" y="120445"/>
                    <a:pt x="6627" y="117896"/>
                  </a:cubicBezTo>
                  <a:moveTo>
                    <a:pt x="15525" y="84576"/>
                  </a:moveTo>
                  <a:cubicBezTo>
                    <a:pt x="10566" y="82212"/>
                    <a:pt x="6720" y="77995"/>
                    <a:pt x="4032" y="71924"/>
                  </a:cubicBezTo>
                  <a:cubicBezTo>
                    <a:pt x="1344" y="65853"/>
                    <a:pt x="0" y="57419"/>
                    <a:pt x="0" y="46667"/>
                  </a:cubicBezTo>
                  <a:cubicBezTo>
                    <a:pt x="0" y="34942"/>
                    <a:pt x="1344" y="25674"/>
                    <a:pt x="4032" y="18815"/>
                  </a:cubicBezTo>
                  <a:cubicBezTo>
                    <a:pt x="6720" y="11956"/>
                    <a:pt x="10566" y="7090"/>
                    <a:pt x="15571" y="4264"/>
                  </a:cubicBezTo>
                  <a:cubicBezTo>
                    <a:pt x="20576" y="1437"/>
                    <a:pt x="26786" y="0"/>
                    <a:pt x="34201" y="0"/>
                  </a:cubicBezTo>
                  <a:cubicBezTo>
                    <a:pt x="38743" y="0"/>
                    <a:pt x="42774" y="695"/>
                    <a:pt x="46296" y="2132"/>
                  </a:cubicBezTo>
                  <a:cubicBezTo>
                    <a:pt x="49818" y="3568"/>
                    <a:pt x="53109" y="5654"/>
                    <a:pt x="56214" y="8388"/>
                  </a:cubicBezTo>
                  <a:lnTo>
                    <a:pt x="56863" y="15200"/>
                  </a:lnTo>
                  <a:lnTo>
                    <a:pt x="45138" y="15200"/>
                  </a:lnTo>
                  <a:cubicBezTo>
                    <a:pt x="37306" y="15200"/>
                    <a:pt x="31559" y="16081"/>
                    <a:pt x="27806" y="17888"/>
                  </a:cubicBezTo>
                  <a:cubicBezTo>
                    <a:pt x="24052" y="19696"/>
                    <a:pt x="21503" y="22754"/>
                    <a:pt x="20113" y="27157"/>
                  </a:cubicBezTo>
                  <a:cubicBezTo>
                    <a:pt x="18722" y="31559"/>
                    <a:pt x="18074" y="38047"/>
                    <a:pt x="18074" y="46714"/>
                  </a:cubicBezTo>
                  <a:cubicBezTo>
                    <a:pt x="18074" y="54406"/>
                    <a:pt x="18722" y="60060"/>
                    <a:pt x="20066" y="63675"/>
                  </a:cubicBezTo>
                  <a:cubicBezTo>
                    <a:pt x="21364" y="67243"/>
                    <a:pt x="23774" y="69700"/>
                    <a:pt x="27250" y="71043"/>
                  </a:cubicBezTo>
                  <a:cubicBezTo>
                    <a:pt x="30725" y="72387"/>
                    <a:pt x="36147" y="73036"/>
                    <a:pt x="43562" y="73036"/>
                  </a:cubicBezTo>
                  <a:lnTo>
                    <a:pt x="56863" y="73036"/>
                  </a:lnTo>
                  <a:lnTo>
                    <a:pt x="56863" y="79849"/>
                  </a:lnTo>
                  <a:cubicBezTo>
                    <a:pt x="50653" y="85456"/>
                    <a:pt x="43099" y="88237"/>
                    <a:pt x="34201" y="88237"/>
                  </a:cubicBezTo>
                  <a:cubicBezTo>
                    <a:pt x="26693" y="88237"/>
                    <a:pt x="20483" y="87032"/>
                    <a:pt x="15525" y="84668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7D6B8F80-1FF9-A23A-D5C9-07F002E27BB1}"/>
                </a:ext>
              </a:extLst>
            </p:cNvPr>
            <p:cNvSpPr/>
            <p:nvPr/>
          </p:nvSpPr>
          <p:spPr>
            <a:xfrm>
              <a:off x="11600533" y="409768"/>
              <a:ext cx="69699" cy="87912"/>
            </a:xfrm>
            <a:custGeom>
              <a:avLst/>
              <a:gdLst>
                <a:gd name="csX0" fmla="*/ 69699 w 69699"/>
                <a:gd name="csY0" fmla="*/ 86383 h 87912"/>
                <a:gd name="csX1" fmla="*/ 52136 w 69699"/>
                <a:gd name="csY1" fmla="*/ 86383 h 87912"/>
                <a:gd name="csX2" fmla="*/ 52136 w 69699"/>
                <a:gd name="csY2" fmla="*/ 93 h 87912"/>
                <a:gd name="csX3" fmla="*/ 69699 w 69699"/>
                <a:gd name="csY3" fmla="*/ 93 h 87912"/>
                <a:gd name="csX4" fmla="*/ 69699 w 69699"/>
                <a:gd name="csY4" fmla="*/ 86383 h 87912"/>
                <a:gd name="csX5" fmla="*/ 21271 w 69699"/>
                <a:gd name="csY5" fmla="*/ 70534 h 87912"/>
                <a:gd name="csX6" fmla="*/ 32996 w 69699"/>
                <a:gd name="csY6" fmla="*/ 72573 h 87912"/>
                <a:gd name="csX7" fmla="*/ 52923 w 69699"/>
                <a:gd name="csY7" fmla="*/ 70997 h 87912"/>
                <a:gd name="csX8" fmla="*/ 52923 w 69699"/>
                <a:gd name="csY8" fmla="*/ 77161 h 87912"/>
                <a:gd name="csX9" fmla="*/ 27111 w 69699"/>
                <a:gd name="csY9" fmla="*/ 87912 h 87912"/>
                <a:gd name="csX10" fmla="*/ 6905 w 69699"/>
                <a:gd name="csY10" fmla="*/ 82119 h 87912"/>
                <a:gd name="csX11" fmla="*/ 0 w 69699"/>
                <a:gd name="csY11" fmla="*/ 64602 h 87912"/>
                <a:gd name="csX12" fmla="*/ 0 w 69699"/>
                <a:gd name="csY12" fmla="*/ 0 h 87912"/>
                <a:gd name="csX13" fmla="*/ 17564 w 69699"/>
                <a:gd name="csY13" fmla="*/ 0 h 87912"/>
                <a:gd name="csX14" fmla="*/ 17564 w 69699"/>
                <a:gd name="csY14" fmla="*/ 62841 h 87912"/>
                <a:gd name="csX15" fmla="*/ 21225 w 69699"/>
                <a:gd name="csY15" fmla="*/ 70441 h 879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9699" h="87912">
                  <a:moveTo>
                    <a:pt x="69699" y="86383"/>
                  </a:moveTo>
                  <a:lnTo>
                    <a:pt x="52136" y="86383"/>
                  </a:lnTo>
                  <a:lnTo>
                    <a:pt x="52136" y="93"/>
                  </a:lnTo>
                  <a:lnTo>
                    <a:pt x="69699" y="93"/>
                  </a:lnTo>
                  <a:lnTo>
                    <a:pt x="69699" y="86383"/>
                  </a:lnTo>
                  <a:close/>
                  <a:moveTo>
                    <a:pt x="21271" y="70534"/>
                  </a:moveTo>
                  <a:cubicBezTo>
                    <a:pt x="23681" y="71924"/>
                    <a:pt x="27620" y="72573"/>
                    <a:pt x="32996" y="72573"/>
                  </a:cubicBezTo>
                  <a:cubicBezTo>
                    <a:pt x="40504" y="72573"/>
                    <a:pt x="47131" y="72063"/>
                    <a:pt x="52923" y="70997"/>
                  </a:cubicBezTo>
                  <a:lnTo>
                    <a:pt x="52923" y="77161"/>
                  </a:lnTo>
                  <a:cubicBezTo>
                    <a:pt x="46899" y="84344"/>
                    <a:pt x="38279" y="87912"/>
                    <a:pt x="27111" y="87912"/>
                  </a:cubicBezTo>
                  <a:cubicBezTo>
                    <a:pt x="18259" y="87912"/>
                    <a:pt x="11493" y="85966"/>
                    <a:pt x="6905" y="82119"/>
                  </a:cubicBezTo>
                  <a:cubicBezTo>
                    <a:pt x="2317" y="78273"/>
                    <a:pt x="0" y="72434"/>
                    <a:pt x="0" y="64602"/>
                  </a:cubicBezTo>
                  <a:lnTo>
                    <a:pt x="0" y="0"/>
                  </a:lnTo>
                  <a:lnTo>
                    <a:pt x="17564" y="0"/>
                  </a:lnTo>
                  <a:lnTo>
                    <a:pt x="17564" y="62841"/>
                  </a:lnTo>
                  <a:cubicBezTo>
                    <a:pt x="17564" y="66548"/>
                    <a:pt x="18769" y="69051"/>
                    <a:pt x="21225" y="70441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DBABCEEA-D0DA-6224-B5C5-EAB8B3AB55DF}"/>
                </a:ext>
              </a:extLst>
            </p:cNvPr>
            <p:cNvSpPr/>
            <p:nvPr/>
          </p:nvSpPr>
          <p:spPr>
            <a:xfrm>
              <a:off x="11692570" y="408748"/>
              <a:ext cx="46852" cy="87448"/>
            </a:xfrm>
            <a:custGeom>
              <a:avLst/>
              <a:gdLst>
                <a:gd name="csX0" fmla="*/ 0 w 46852"/>
                <a:gd name="csY0" fmla="*/ 1112 h 87448"/>
                <a:gd name="csX1" fmla="*/ 15664 w 46852"/>
                <a:gd name="csY1" fmla="*/ 1112 h 87448"/>
                <a:gd name="csX2" fmla="*/ 15664 w 46852"/>
                <a:gd name="csY2" fmla="*/ 18537 h 87448"/>
                <a:gd name="csX3" fmla="*/ 15525 w 46852"/>
                <a:gd name="csY3" fmla="*/ 12374 h 87448"/>
                <a:gd name="csX4" fmla="*/ 22662 w 46852"/>
                <a:gd name="csY4" fmla="*/ 3105 h 87448"/>
                <a:gd name="csX5" fmla="*/ 35313 w 46852"/>
                <a:gd name="csY5" fmla="*/ 0 h 87448"/>
                <a:gd name="csX6" fmla="*/ 46853 w 46852"/>
                <a:gd name="csY6" fmla="*/ 1900 h 87448"/>
                <a:gd name="csX7" fmla="*/ 46853 w 46852"/>
                <a:gd name="csY7" fmla="*/ 14737 h 87448"/>
                <a:gd name="csX8" fmla="*/ 25628 w 46852"/>
                <a:gd name="csY8" fmla="*/ 14737 h 87448"/>
                <a:gd name="csX9" fmla="*/ 20483 w 46852"/>
                <a:gd name="csY9" fmla="*/ 15525 h 87448"/>
                <a:gd name="csX10" fmla="*/ 18120 w 46852"/>
                <a:gd name="csY10" fmla="*/ 18630 h 87448"/>
                <a:gd name="csX11" fmla="*/ 17425 w 46852"/>
                <a:gd name="csY11" fmla="*/ 25535 h 87448"/>
                <a:gd name="csX12" fmla="*/ 17425 w 46852"/>
                <a:gd name="csY12" fmla="*/ 87449 h 87448"/>
                <a:gd name="csX13" fmla="*/ 0 w 46852"/>
                <a:gd name="csY13" fmla="*/ 87449 h 87448"/>
                <a:gd name="csX14" fmla="*/ 0 w 46852"/>
                <a:gd name="csY14" fmla="*/ 1112 h 874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6852" h="87448">
                  <a:moveTo>
                    <a:pt x="0" y="1112"/>
                  </a:moveTo>
                  <a:lnTo>
                    <a:pt x="15664" y="1112"/>
                  </a:lnTo>
                  <a:lnTo>
                    <a:pt x="15664" y="18537"/>
                  </a:lnTo>
                  <a:lnTo>
                    <a:pt x="15525" y="12374"/>
                  </a:lnTo>
                  <a:cubicBezTo>
                    <a:pt x="17332" y="8249"/>
                    <a:pt x="19696" y="5190"/>
                    <a:pt x="22662" y="3105"/>
                  </a:cubicBezTo>
                  <a:cubicBezTo>
                    <a:pt x="25628" y="1066"/>
                    <a:pt x="29845" y="0"/>
                    <a:pt x="35313" y="0"/>
                  </a:cubicBezTo>
                  <a:cubicBezTo>
                    <a:pt x="40179" y="0"/>
                    <a:pt x="44026" y="649"/>
                    <a:pt x="46853" y="1900"/>
                  </a:cubicBezTo>
                  <a:lnTo>
                    <a:pt x="46853" y="14737"/>
                  </a:lnTo>
                  <a:lnTo>
                    <a:pt x="25628" y="14737"/>
                  </a:lnTo>
                  <a:cubicBezTo>
                    <a:pt x="23310" y="14737"/>
                    <a:pt x="21596" y="15015"/>
                    <a:pt x="20483" y="15525"/>
                  </a:cubicBezTo>
                  <a:cubicBezTo>
                    <a:pt x="19371" y="16035"/>
                    <a:pt x="18583" y="17100"/>
                    <a:pt x="18120" y="18630"/>
                  </a:cubicBezTo>
                  <a:cubicBezTo>
                    <a:pt x="17657" y="20159"/>
                    <a:pt x="17425" y="22476"/>
                    <a:pt x="17425" y="25535"/>
                  </a:cubicBezTo>
                  <a:lnTo>
                    <a:pt x="17425" y="87449"/>
                  </a:lnTo>
                  <a:lnTo>
                    <a:pt x="0" y="87449"/>
                  </a:lnTo>
                  <a:lnTo>
                    <a:pt x="0" y="1112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50E9DD3A-15C5-E55D-95CF-A6271989109A}"/>
                </a:ext>
              </a:extLst>
            </p:cNvPr>
            <p:cNvSpPr/>
            <p:nvPr/>
          </p:nvSpPr>
          <p:spPr>
            <a:xfrm>
              <a:off x="11750822" y="408377"/>
              <a:ext cx="82860" cy="89348"/>
            </a:xfrm>
            <a:custGeom>
              <a:avLst/>
              <a:gdLst>
                <a:gd name="csX0" fmla="*/ 54823 w 82860"/>
                <a:gd name="csY0" fmla="*/ 70487 h 89348"/>
                <a:gd name="csX1" fmla="*/ 62516 w 82860"/>
                <a:gd name="csY1" fmla="*/ 61126 h 89348"/>
                <a:gd name="csX2" fmla="*/ 64973 w 82860"/>
                <a:gd name="csY2" fmla="*/ 44674 h 89348"/>
                <a:gd name="csX3" fmla="*/ 62516 w 82860"/>
                <a:gd name="csY3" fmla="*/ 28223 h 89348"/>
                <a:gd name="csX4" fmla="*/ 54823 w 82860"/>
                <a:gd name="csY4" fmla="*/ 18815 h 89348"/>
                <a:gd name="csX5" fmla="*/ 41384 w 82860"/>
                <a:gd name="csY5" fmla="*/ 15710 h 89348"/>
                <a:gd name="csX6" fmla="*/ 27991 w 82860"/>
                <a:gd name="csY6" fmla="*/ 18815 h 89348"/>
                <a:gd name="csX7" fmla="*/ 20391 w 82860"/>
                <a:gd name="csY7" fmla="*/ 28223 h 89348"/>
                <a:gd name="csX8" fmla="*/ 17935 w 82860"/>
                <a:gd name="csY8" fmla="*/ 44674 h 89348"/>
                <a:gd name="csX9" fmla="*/ 20391 w 82860"/>
                <a:gd name="csY9" fmla="*/ 61126 h 89348"/>
                <a:gd name="csX10" fmla="*/ 27991 w 82860"/>
                <a:gd name="csY10" fmla="*/ 70487 h 89348"/>
                <a:gd name="csX11" fmla="*/ 41384 w 82860"/>
                <a:gd name="csY11" fmla="*/ 73500 h 89348"/>
                <a:gd name="csX12" fmla="*/ 54823 w 82860"/>
                <a:gd name="csY12" fmla="*/ 70487 h 89348"/>
                <a:gd name="csX13" fmla="*/ 20530 w 82860"/>
                <a:gd name="csY13" fmla="*/ 84205 h 89348"/>
                <a:gd name="csX14" fmla="*/ 5561 w 82860"/>
                <a:gd name="csY14" fmla="*/ 68912 h 89348"/>
                <a:gd name="csX15" fmla="*/ 0 w 82860"/>
                <a:gd name="csY15" fmla="*/ 44674 h 89348"/>
                <a:gd name="csX16" fmla="*/ 5561 w 82860"/>
                <a:gd name="csY16" fmla="*/ 20437 h 89348"/>
                <a:gd name="csX17" fmla="*/ 20530 w 82860"/>
                <a:gd name="csY17" fmla="*/ 5144 h 89348"/>
                <a:gd name="csX18" fmla="*/ 41338 w 82860"/>
                <a:gd name="csY18" fmla="*/ 0 h 89348"/>
                <a:gd name="csX19" fmla="*/ 62238 w 82860"/>
                <a:gd name="csY19" fmla="*/ 5144 h 89348"/>
                <a:gd name="csX20" fmla="*/ 77300 w 82860"/>
                <a:gd name="csY20" fmla="*/ 20437 h 89348"/>
                <a:gd name="csX21" fmla="*/ 82861 w 82860"/>
                <a:gd name="csY21" fmla="*/ 44674 h 89348"/>
                <a:gd name="csX22" fmla="*/ 77300 w 82860"/>
                <a:gd name="csY22" fmla="*/ 68912 h 89348"/>
                <a:gd name="csX23" fmla="*/ 62238 w 82860"/>
                <a:gd name="csY23" fmla="*/ 84205 h 89348"/>
                <a:gd name="csX24" fmla="*/ 41338 w 82860"/>
                <a:gd name="csY24" fmla="*/ 89349 h 89348"/>
                <a:gd name="csX25" fmla="*/ 20530 w 82860"/>
                <a:gd name="csY25" fmla="*/ 84205 h 89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82860" h="89348">
                  <a:moveTo>
                    <a:pt x="54823" y="70487"/>
                  </a:moveTo>
                  <a:cubicBezTo>
                    <a:pt x="58299" y="68495"/>
                    <a:pt x="60848" y="65390"/>
                    <a:pt x="62516" y="61126"/>
                  </a:cubicBezTo>
                  <a:cubicBezTo>
                    <a:pt x="64138" y="56909"/>
                    <a:pt x="64973" y="51394"/>
                    <a:pt x="64973" y="44674"/>
                  </a:cubicBezTo>
                  <a:cubicBezTo>
                    <a:pt x="64973" y="37955"/>
                    <a:pt x="64138" y="32440"/>
                    <a:pt x="62516" y="28223"/>
                  </a:cubicBezTo>
                  <a:cubicBezTo>
                    <a:pt x="60894" y="24006"/>
                    <a:pt x="58299" y="20854"/>
                    <a:pt x="54823" y="18815"/>
                  </a:cubicBezTo>
                  <a:cubicBezTo>
                    <a:pt x="51348" y="16776"/>
                    <a:pt x="46853" y="15710"/>
                    <a:pt x="41384" y="15710"/>
                  </a:cubicBezTo>
                  <a:cubicBezTo>
                    <a:pt x="35916" y="15710"/>
                    <a:pt x="31420" y="16730"/>
                    <a:pt x="27991" y="18815"/>
                  </a:cubicBezTo>
                  <a:cubicBezTo>
                    <a:pt x="24562" y="20854"/>
                    <a:pt x="22013" y="24006"/>
                    <a:pt x="20391" y="28223"/>
                  </a:cubicBezTo>
                  <a:cubicBezTo>
                    <a:pt x="18769" y="32440"/>
                    <a:pt x="17935" y="37955"/>
                    <a:pt x="17935" y="44674"/>
                  </a:cubicBezTo>
                  <a:cubicBezTo>
                    <a:pt x="17935" y="51394"/>
                    <a:pt x="18769" y="56909"/>
                    <a:pt x="20391" y="61126"/>
                  </a:cubicBezTo>
                  <a:cubicBezTo>
                    <a:pt x="22013" y="65343"/>
                    <a:pt x="24562" y="68448"/>
                    <a:pt x="27991" y="70487"/>
                  </a:cubicBezTo>
                  <a:cubicBezTo>
                    <a:pt x="31420" y="72480"/>
                    <a:pt x="35869" y="73500"/>
                    <a:pt x="41384" y="73500"/>
                  </a:cubicBezTo>
                  <a:cubicBezTo>
                    <a:pt x="46899" y="73500"/>
                    <a:pt x="51348" y="72480"/>
                    <a:pt x="54823" y="70487"/>
                  </a:cubicBezTo>
                  <a:moveTo>
                    <a:pt x="20530" y="84205"/>
                  </a:moveTo>
                  <a:cubicBezTo>
                    <a:pt x="14227" y="80775"/>
                    <a:pt x="9269" y="75678"/>
                    <a:pt x="5561" y="68912"/>
                  </a:cubicBezTo>
                  <a:cubicBezTo>
                    <a:pt x="1854" y="62146"/>
                    <a:pt x="0" y="54082"/>
                    <a:pt x="0" y="44674"/>
                  </a:cubicBezTo>
                  <a:cubicBezTo>
                    <a:pt x="0" y="35267"/>
                    <a:pt x="1854" y="27203"/>
                    <a:pt x="5561" y="20437"/>
                  </a:cubicBezTo>
                  <a:cubicBezTo>
                    <a:pt x="9269" y="13671"/>
                    <a:pt x="14227" y="8573"/>
                    <a:pt x="20530" y="5144"/>
                  </a:cubicBezTo>
                  <a:cubicBezTo>
                    <a:pt x="26832" y="1715"/>
                    <a:pt x="33738" y="0"/>
                    <a:pt x="41338" y="0"/>
                  </a:cubicBezTo>
                  <a:cubicBezTo>
                    <a:pt x="48938" y="0"/>
                    <a:pt x="55889" y="1715"/>
                    <a:pt x="62238" y="5144"/>
                  </a:cubicBezTo>
                  <a:cubicBezTo>
                    <a:pt x="68587" y="8573"/>
                    <a:pt x="73592" y="13671"/>
                    <a:pt x="77300" y="20437"/>
                  </a:cubicBezTo>
                  <a:cubicBezTo>
                    <a:pt x="81007" y="27203"/>
                    <a:pt x="82861" y="35267"/>
                    <a:pt x="82861" y="44674"/>
                  </a:cubicBezTo>
                  <a:cubicBezTo>
                    <a:pt x="82861" y="54082"/>
                    <a:pt x="81007" y="62146"/>
                    <a:pt x="77300" y="68912"/>
                  </a:cubicBezTo>
                  <a:cubicBezTo>
                    <a:pt x="73592" y="75678"/>
                    <a:pt x="68587" y="80775"/>
                    <a:pt x="62238" y="84205"/>
                  </a:cubicBezTo>
                  <a:cubicBezTo>
                    <a:pt x="55889" y="87634"/>
                    <a:pt x="48938" y="89349"/>
                    <a:pt x="41338" y="89349"/>
                  </a:cubicBezTo>
                  <a:cubicBezTo>
                    <a:pt x="33738" y="89349"/>
                    <a:pt x="26786" y="87634"/>
                    <a:pt x="20530" y="84205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AC7DBFBB-9E7D-07DE-98CA-41A6A6A08CE0}"/>
                </a:ext>
              </a:extLst>
            </p:cNvPr>
            <p:cNvSpPr/>
            <p:nvPr/>
          </p:nvSpPr>
          <p:spPr>
            <a:xfrm>
              <a:off x="11357234" y="563440"/>
              <a:ext cx="17378" cy="113678"/>
            </a:xfrm>
            <a:custGeom>
              <a:avLst/>
              <a:gdLst>
                <a:gd name="csX0" fmla="*/ 0 w 17378"/>
                <a:gd name="csY0" fmla="*/ 3151 h 113678"/>
                <a:gd name="csX1" fmla="*/ 17379 w 17378"/>
                <a:gd name="csY1" fmla="*/ 0 h 113678"/>
                <a:gd name="csX2" fmla="*/ 17379 w 17378"/>
                <a:gd name="csY2" fmla="*/ 113679 h 113678"/>
                <a:gd name="csX3" fmla="*/ 0 w 17378"/>
                <a:gd name="csY3" fmla="*/ 113679 h 113678"/>
                <a:gd name="csX4" fmla="*/ 0 w 17378"/>
                <a:gd name="csY4" fmla="*/ 3151 h 113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378" h="113678">
                  <a:moveTo>
                    <a:pt x="0" y="3151"/>
                  </a:moveTo>
                  <a:lnTo>
                    <a:pt x="17379" y="0"/>
                  </a:lnTo>
                  <a:lnTo>
                    <a:pt x="17379" y="113679"/>
                  </a:lnTo>
                  <a:lnTo>
                    <a:pt x="0" y="113679"/>
                  </a:lnTo>
                  <a:lnTo>
                    <a:pt x="0" y="3151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C3DA2FC5-4A0D-26C1-6C79-FD5D5D3D81FE}"/>
                </a:ext>
              </a:extLst>
            </p:cNvPr>
            <p:cNvSpPr/>
            <p:nvPr/>
          </p:nvSpPr>
          <p:spPr>
            <a:xfrm>
              <a:off x="11395049" y="589300"/>
              <a:ext cx="69699" cy="89302"/>
            </a:xfrm>
            <a:custGeom>
              <a:avLst/>
              <a:gdLst>
                <a:gd name="csX0" fmla="*/ 48289 w 69699"/>
                <a:gd name="csY0" fmla="*/ 70024 h 89302"/>
                <a:gd name="csX1" fmla="*/ 52089 w 69699"/>
                <a:gd name="csY1" fmla="*/ 56631 h 89302"/>
                <a:gd name="csX2" fmla="*/ 52089 w 69699"/>
                <a:gd name="csY2" fmla="*/ 44767 h 89302"/>
                <a:gd name="csX3" fmla="*/ 29752 w 69699"/>
                <a:gd name="csY3" fmla="*/ 49355 h 89302"/>
                <a:gd name="csX4" fmla="*/ 20391 w 69699"/>
                <a:gd name="csY4" fmla="*/ 53711 h 89302"/>
                <a:gd name="csX5" fmla="*/ 17564 w 69699"/>
                <a:gd name="csY5" fmla="*/ 62007 h 89302"/>
                <a:gd name="csX6" fmla="*/ 20947 w 69699"/>
                <a:gd name="csY6" fmla="*/ 71182 h 89302"/>
                <a:gd name="csX7" fmla="*/ 31467 w 69699"/>
                <a:gd name="csY7" fmla="*/ 74334 h 89302"/>
                <a:gd name="csX8" fmla="*/ 35730 w 69699"/>
                <a:gd name="csY8" fmla="*/ 74334 h 89302"/>
                <a:gd name="csX9" fmla="*/ 48243 w 69699"/>
                <a:gd name="csY9" fmla="*/ 69978 h 89302"/>
                <a:gd name="csX10" fmla="*/ 7044 w 69699"/>
                <a:gd name="csY10" fmla="*/ 82536 h 89302"/>
                <a:gd name="csX11" fmla="*/ 0 w 69699"/>
                <a:gd name="csY11" fmla="*/ 63768 h 89302"/>
                <a:gd name="csX12" fmla="*/ 2549 w 69699"/>
                <a:gd name="csY12" fmla="*/ 51255 h 89302"/>
                <a:gd name="csX13" fmla="*/ 10844 w 69699"/>
                <a:gd name="csY13" fmla="*/ 42682 h 89302"/>
                <a:gd name="csX14" fmla="*/ 26276 w 69699"/>
                <a:gd name="csY14" fmla="*/ 37306 h 89302"/>
                <a:gd name="csX15" fmla="*/ 41801 w 69699"/>
                <a:gd name="csY15" fmla="*/ 34479 h 89302"/>
                <a:gd name="csX16" fmla="*/ 48196 w 69699"/>
                <a:gd name="csY16" fmla="*/ 32672 h 89302"/>
                <a:gd name="csX17" fmla="*/ 51023 w 69699"/>
                <a:gd name="csY17" fmla="*/ 29752 h 89302"/>
                <a:gd name="csX18" fmla="*/ 51718 w 69699"/>
                <a:gd name="csY18" fmla="*/ 24515 h 89302"/>
                <a:gd name="csX19" fmla="*/ 50375 w 69699"/>
                <a:gd name="csY19" fmla="*/ 19140 h 89302"/>
                <a:gd name="csX20" fmla="*/ 45555 w 69699"/>
                <a:gd name="csY20" fmla="*/ 16266 h 89302"/>
                <a:gd name="csX21" fmla="*/ 35591 w 69699"/>
                <a:gd name="csY21" fmla="*/ 15339 h 89302"/>
                <a:gd name="csX22" fmla="*/ 4542 w 69699"/>
                <a:gd name="csY22" fmla="*/ 15339 h 89302"/>
                <a:gd name="csX23" fmla="*/ 4542 w 69699"/>
                <a:gd name="csY23" fmla="*/ 2688 h 89302"/>
                <a:gd name="csX24" fmla="*/ 18259 w 69699"/>
                <a:gd name="csY24" fmla="*/ 788 h 89302"/>
                <a:gd name="csX25" fmla="*/ 34664 w 69699"/>
                <a:gd name="csY25" fmla="*/ 0 h 89302"/>
                <a:gd name="csX26" fmla="*/ 55426 w 69699"/>
                <a:gd name="csY26" fmla="*/ 2781 h 89302"/>
                <a:gd name="csX27" fmla="*/ 66363 w 69699"/>
                <a:gd name="csY27" fmla="*/ 10937 h 89302"/>
                <a:gd name="csX28" fmla="*/ 69699 w 69699"/>
                <a:gd name="csY28" fmla="*/ 25025 h 89302"/>
                <a:gd name="csX29" fmla="*/ 69699 w 69699"/>
                <a:gd name="csY29" fmla="*/ 87866 h 89302"/>
                <a:gd name="csX30" fmla="*/ 56863 w 69699"/>
                <a:gd name="csY30" fmla="*/ 87866 h 89302"/>
                <a:gd name="csX31" fmla="*/ 52136 w 69699"/>
                <a:gd name="csY31" fmla="*/ 76790 h 89302"/>
                <a:gd name="csX32" fmla="*/ 43423 w 69699"/>
                <a:gd name="csY32" fmla="*/ 85966 h 89302"/>
                <a:gd name="csX33" fmla="*/ 27898 w 69699"/>
                <a:gd name="csY33" fmla="*/ 89303 h 89302"/>
                <a:gd name="csX34" fmla="*/ 7090 w 69699"/>
                <a:gd name="csY34" fmla="*/ 82583 h 893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69699" h="89302">
                  <a:moveTo>
                    <a:pt x="48289" y="70024"/>
                  </a:moveTo>
                  <a:cubicBezTo>
                    <a:pt x="50838" y="67104"/>
                    <a:pt x="52089" y="62655"/>
                    <a:pt x="52089" y="56631"/>
                  </a:cubicBezTo>
                  <a:lnTo>
                    <a:pt x="52089" y="44767"/>
                  </a:lnTo>
                  <a:lnTo>
                    <a:pt x="29752" y="49355"/>
                  </a:lnTo>
                  <a:cubicBezTo>
                    <a:pt x="25442" y="50189"/>
                    <a:pt x="22291" y="51672"/>
                    <a:pt x="20391" y="53711"/>
                  </a:cubicBezTo>
                  <a:cubicBezTo>
                    <a:pt x="18491" y="55750"/>
                    <a:pt x="17564" y="58531"/>
                    <a:pt x="17564" y="62007"/>
                  </a:cubicBezTo>
                  <a:cubicBezTo>
                    <a:pt x="17564" y="66038"/>
                    <a:pt x="18676" y="69097"/>
                    <a:pt x="20947" y="71182"/>
                  </a:cubicBezTo>
                  <a:cubicBezTo>
                    <a:pt x="23218" y="73314"/>
                    <a:pt x="26740" y="74334"/>
                    <a:pt x="31467" y="74334"/>
                  </a:cubicBezTo>
                  <a:lnTo>
                    <a:pt x="35730" y="74334"/>
                  </a:lnTo>
                  <a:cubicBezTo>
                    <a:pt x="41523" y="74334"/>
                    <a:pt x="45694" y="72897"/>
                    <a:pt x="48243" y="69978"/>
                  </a:cubicBezTo>
                  <a:moveTo>
                    <a:pt x="7044" y="82536"/>
                  </a:moveTo>
                  <a:cubicBezTo>
                    <a:pt x="2363" y="78041"/>
                    <a:pt x="0" y="71785"/>
                    <a:pt x="0" y="63768"/>
                  </a:cubicBezTo>
                  <a:cubicBezTo>
                    <a:pt x="0" y="58809"/>
                    <a:pt x="834" y="54638"/>
                    <a:pt x="2549" y="51255"/>
                  </a:cubicBezTo>
                  <a:cubicBezTo>
                    <a:pt x="4217" y="47872"/>
                    <a:pt x="6998" y="45045"/>
                    <a:pt x="10844" y="42682"/>
                  </a:cubicBezTo>
                  <a:cubicBezTo>
                    <a:pt x="14691" y="40365"/>
                    <a:pt x="19835" y="38557"/>
                    <a:pt x="26276" y="37306"/>
                  </a:cubicBezTo>
                  <a:lnTo>
                    <a:pt x="41801" y="34479"/>
                  </a:lnTo>
                  <a:cubicBezTo>
                    <a:pt x="44628" y="33969"/>
                    <a:pt x="46806" y="33367"/>
                    <a:pt x="48196" y="32672"/>
                  </a:cubicBezTo>
                  <a:cubicBezTo>
                    <a:pt x="49633" y="31977"/>
                    <a:pt x="50560" y="31003"/>
                    <a:pt x="51023" y="29752"/>
                  </a:cubicBezTo>
                  <a:cubicBezTo>
                    <a:pt x="51487" y="28501"/>
                    <a:pt x="51718" y="26740"/>
                    <a:pt x="51718" y="24515"/>
                  </a:cubicBezTo>
                  <a:cubicBezTo>
                    <a:pt x="51718" y="22291"/>
                    <a:pt x="51255" y="20391"/>
                    <a:pt x="50375" y="19140"/>
                  </a:cubicBezTo>
                  <a:cubicBezTo>
                    <a:pt x="49494" y="17888"/>
                    <a:pt x="47872" y="16915"/>
                    <a:pt x="45555" y="16266"/>
                  </a:cubicBezTo>
                  <a:cubicBezTo>
                    <a:pt x="43238" y="15618"/>
                    <a:pt x="39901" y="15339"/>
                    <a:pt x="35591" y="15339"/>
                  </a:cubicBezTo>
                  <a:lnTo>
                    <a:pt x="4542" y="15339"/>
                  </a:lnTo>
                  <a:lnTo>
                    <a:pt x="4542" y="2688"/>
                  </a:lnTo>
                  <a:cubicBezTo>
                    <a:pt x="8017" y="1946"/>
                    <a:pt x="12605" y="1298"/>
                    <a:pt x="18259" y="788"/>
                  </a:cubicBezTo>
                  <a:cubicBezTo>
                    <a:pt x="23913" y="278"/>
                    <a:pt x="29381" y="0"/>
                    <a:pt x="34664" y="0"/>
                  </a:cubicBezTo>
                  <a:cubicBezTo>
                    <a:pt x="43423" y="0"/>
                    <a:pt x="50328" y="927"/>
                    <a:pt x="55426" y="2781"/>
                  </a:cubicBezTo>
                  <a:cubicBezTo>
                    <a:pt x="60477" y="4634"/>
                    <a:pt x="64138" y="7369"/>
                    <a:pt x="66363" y="10937"/>
                  </a:cubicBezTo>
                  <a:cubicBezTo>
                    <a:pt x="68587" y="14505"/>
                    <a:pt x="69699" y="19232"/>
                    <a:pt x="69699" y="25025"/>
                  </a:cubicBezTo>
                  <a:lnTo>
                    <a:pt x="69699" y="87866"/>
                  </a:lnTo>
                  <a:lnTo>
                    <a:pt x="56863" y="87866"/>
                  </a:lnTo>
                  <a:lnTo>
                    <a:pt x="52136" y="76790"/>
                  </a:lnTo>
                  <a:cubicBezTo>
                    <a:pt x="50467" y="80683"/>
                    <a:pt x="47548" y="83741"/>
                    <a:pt x="43423" y="85966"/>
                  </a:cubicBezTo>
                  <a:cubicBezTo>
                    <a:pt x="39299" y="88190"/>
                    <a:pt x="34155" y="89303"/>
                    <a:pt x="27898" y="89303"/>
                  </a:cubicBezTo>
                  <a:cubicBezTo>
                    <a:pt x="18722" y="89303"/>
                    <a:pt x="11771" y="87078"/>
                    <a:pt x="7090" y="82583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3" name="Forma libre: forma 22">
              <a:extLst>
                <a:ext uri="{FF2B5EF4-FFF2-40B4-BE49-F238E27FC236}">
                  <a16:creationId xmlns:a16="http://schemas.microsoft.com/office/drawing/2014/main" id="{A98FAA05-0A5A-75A5-D1BE-04FB3E09A9BF}"/>
                </a:ext>
              </a:extLst>
            </p:cNvPr>
            <p:cNvSpPr/>
            <p:nvPr/>
          </p:nvSpPr>
          <p:spPr>
            <a:xfrm>
              <a:off x="11486113" y="563440"/>
              <a:ext cx="73175" cy="115254"/>
            </a:xfrm>
            <a:custGeom>
              <a:avLst/>
              <a:gdLst>
                <a:gd name="csX0" fmla="*/ 26832 w 73175"/>
                <a:gd name="csY0" fmla="*/ 113123 h 115254"/>
                <a:gd name="csX1" fmla="*/ 16776 w 73175"/>
                <a:gd name="csY1" fmla="*/ 106866 h 115254"/>
                <a:gd name="csX2" fmla="*/ 16127 w 73175"/>
                <a:gd name="csY2" fmla="*/ 100054 h 115254"/>
                <a:gd name="csX3" fmla="*/ 27991 w 73175"/>
                <a:gd name="csY3" fmla="*/ 100054 h 115254"/>
                <a:gd name="csX4" fmla="*/ 45231 w 73175"/>
                <a:gd name="csY4" fmla="*/ 97366 h 115254"/>
                <a:gd name="csX5" fmla="*/ 52923 w 73175"/>
                <a:gd name="csY5" fmla="*/ 88098 h 115254"/>
                <a:gd name="csX6" fmla="*/ 55055 w 73175"/>
                <a:gd name="csY6" fmla="*/ 68541 h 115254"/>
                <a:gd name="csX7" fmla="*/ 53016 w 73175"/>
                <a:gd name="csY7" fmla="*/ 50745 h 115254"/>
                <a:gd name="csX8" fmla="*/ 45740 w 73175"/>
                <a:gd name="csY8" fmla="*/ 43052 h 115254"/>
                <a:gd name="csX9" fmla="*/ 29567 w 73175"/>
                <a:gd name="csY9" fmla="*/ 41013 h 115254"/>
                <a:gd name="csX10" fmla="*/ 16127 w 73175"/>
                <a:gd name="csY10" fmla="*/ 41013 h 115254"/>
                <a:gd name="csX11" fmla="*/ 16127 w 73175"/>
                <a:gd name="csY11" fmla="*/ 34201 h 115254"/>
                <a:gd name="csX12" fmla="*/ 38789 w 73175"/>
                <a:gd name="csY12" fmla="*/ 25813 h 115254"/>
                <a:gd name="csX13" fmla="*/ 57650 w 73175"/>
                <a:gd name="csY13" fmla="*/ 29474 h 115254"/>
                <a:gd name="csX14" fmla="*/ 69143 w 73175"/>
                <a:gd name="csY14" fmla="*/ 42543 h 115254"/>
                <a:gd name="csX15" fmla="*/ 73175 w 73175"/>
                <a:gd name="csY15" fmla="*/ 68587 h 115254"/>
                <a:gd name="csX16" fmla="*/ 69051 w 73175"/>
                <a:gd name="csY16" fmla="*/ 96439 h 115254"/>
                <a:gd name="csX17" fmla="*/ 57511 w 73175"/>
                <a:gd name="csY17" fmla="*/ 110991 h 115254"/>
                <a:gd name="csX18" fmla="*/ 38835 w 73175"/>
                <a:gd name="csY18" fmla="*/ 115254 h 115254"/>
                <a:gd name="csX19" fmla="*/ 26879 w 73175"/>
                <a:gd name="csY19" fmla="*/ 113123 h 115254"/>
                <a:gd name="csX20" fmla="*/ 0 w 73175"/>
                <a:gd name="csY20" fmla="*/ 3151 h 115254"/>
                <a:gd name="csX21" fmla="*/ 17425 w 73175"/>
                <a:gd name="csY21" fmla="*/ 0 h 115254"/>
                <a:gd name="csX22" fmla="*/ 17425 w 73175"/>
                <a:gd name="csY22" fmla="*/ 106866 h 115254"/>
                <a:gd name="csX23" fmla="*/ 12049 w 73175"/>
                <a:gd name="csY23" fmla="*/ 113679 h 115254"/>
                <a:gd name="csX24" fmla="*/ 0 w 73175"/>
                <a:gd name="csY24" fmla="*/ 113679 h 115254"/>
                <a:gd name="csX25" fmla="*/ 0 w 73175"/>
                <a:gd name="csY25" fmla="*/ 3151 h 115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3175" h="115254">
                  <a:moveTo>
                    <a:pt x="26832" y="113123"/>
                  </a:moveTo>
                  <a:cubicBezTo>
                    <a:pt x="23310" y="111686"/>
                    <a:pt x="19927" y="109601"/>
                    <a:pt x="16776" y="106866"/>
                  </a:cubicBezTo>
                  <a:lnTo>
                    <a:pt x="16127" y="100054"/>
                  </a:lnTo>
                  <a:lnTo>
                    <a:pt x="27991" y="100054"/>
                  </a:lnTo>
                  <a:cubicBezTo>
                    <a:pt x="35777" y="100054"/>
                    <a:pt x="41569" y="99174"/>
                    <a:pt x="45231" y="97366"/>
                  </a:cubicBezTo>
                  <a:cubicBezTo>
                    <a:pt x="48938" y="95559"/>
                    <a:pt x="51487" y="92500"/>
                    <a:pt x="52923" y="88098"/>
                  </a:cubicBezTo>
                  <a:cubicBezTo>
                    <a:pt x="54360" y="83741"/>
                    <a:pt x="55055" y="77207"/>
                    <a:pt x="55055" y="68541"/>
                  </a:cubicBezTo>
                  <a:cubicBezTo>
                    <a:pt x="55055" y="60431"/>
                    <a:pt x="54360" y="54499"/>
                    <a:pt x="53016" y="50745"/>
                  </a:cubicBezTo>
                  <a:cubicBezTo>
                    <a:pt x="51626" y="46992"/>
                    <a:pt x="49216" y="44443"/>
                    <a:pt x="45740" y="43052"/>
                  </a:cubicBezTo>
                  <a:cubicBezTo>
                    <a:pt x="42265" y="41662"/>
                    <a:pt x="36889" y="41013"/>
                    <a:pt x="29567" y="41013"/>
                  </a:cubicBezTo>
                  <a:lnTo>
                    <a:pt x="16127" y="41013"/>
                  </a:lnTo>
                  <a:lnTo>
                    <a:pt x="16127" y="34201"/>
                  </a:lnTo>
                  <a:cubicBezTo>
                    <a:pt x="22476" y="28593"/>
                    <a:pt x="29984" y="25813"/>
                    <a:pt x="38789" y="25813"/>
                  </a:cubicBezTo>
                  <a:cubicBezTo>
                    <a:pt x="46389" y="25813"/>
                    <a:pt x="52692" y="27018"/>
                    <a:pt x="57650" y="29474"/>
                  </a:cubicBezTo>
                  <a:cubicBezTo>
                    <a:pt x="62609" y="31884"/>
                    <a:pt x="66455" y="36240"/>
                    <a:pt x="69143" y="42543"/>
                  </a:cubicBezTo>
                  <a:cubicBezTo>
                    <a:pt x="71831" y="48845"/>
                    <a:pt x="73175" y="57511"/>
                    <a:pt x="73175" y="68587"/>
                  </a:cubicBezTo>
                  <a:cubicBezTo>
                    <a:pt x="73175" y="80312"/>
                    <a:pt x="71785" y="89581"/>
                    <a:pt x="69051" y="96439"/>
                  </a:cubicBezTo>
                  <a:cubicBezTo>
                    <a:pt x="66316" y="103298"/>
                    <a:pt x="62470" y="108164"/>
                    <a:pt x="57511" y="110991"/>
                  </a:cubicBezTo>
                  <a:cubicBezTo>
                    <a:pt x="52553" y="113864"/>
                    <a:pt x="46296" y="115254"/>
                    <a:pt x="38835" y="115254"/>
                  </a:cubicBezTo>
                  <a:cubicBezTo>
                    <a:pt x="34386" y="115254"/>
                    <a:pt x="30401" y="114559"/>
                    <a:pt x="26879" y="113123"/>
                  </a:cubicBezTo>
                  <a:moveTo>
                    <a:pt x="0" y="3151"/>
                  </a:moveTo>
                  <a:lnTo>
                    <a:pt x="17425" y="0"/>
                  </a:lnTo>
                  <a:lnTo>
                    <a:pt x="17425" y="106866"/>
                  </a:lnTo>
                  <a:lnTo>
                    <a:pt x="12049" y="113679"/>
                  </a:lnTo>
                  <a:lnTo>
                    <a:pt x="0" y="113679"/>
                  </a:lnTo>
                  <a:lnTo>
                    <a:pt x="0" y="3151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4" name="Forma libre: forma 23">
              <a:extLst>
                <a:ext uri="{FF2B5EF4-FFF2-40B4-BE49-F238E27FC236}">
                  <a16:creationId xmlns:a16="http://schemas.microsoft.com/office/drawing/2014/main" id="{DC72295E-04F0-DA98-C548-30728D167F6C}"/>
                </a:ext>
              </a:extLst>
            </p:cNvPr>
            <p:cNvSpPr/>
            <p:nvPr/>
          </p:nvSpPr>
          <p:spPr>
            <a:xfrm>
              <a:off x="11569993" y="589346"/>
              <a:ext cx="82860" cy="89348"/>
            </a:xfrm>
            <a:custGeom>
              <a:avLst/>
              <a:gdLst>
                <a:gd name="csX0" fmla="*/ 54823 w 82860"/>
                <a:gd name="csY0" fmla="*/ 70534 h 89348"/>
                <a:gd name="csX1" fmla="*/ 62516 w 82860"/>
                <a:gd name="csY1" fmla="*/ 61172 h 89348"/>
                <a:gd name="csX2" fmla="*/ 64972 w 82860"/>
                <a:gd name="csY2" fmla="*/ 44721 h 89348"/>
                <a:gd name="csX3" fmla="*/ 62516 w 82860"/>
                <a:gd name="csY3" fmla="*/ 28269 h 89348"/>
                <a:gd name="csX4" fmla="*/ 54823 w 82860"/>
                <a:gd name="csY4" fmla="*/ 18862 h 89348"/>
                <a:gd name="csX5" fmla="*/ 41384 w 82860"/>
                <a:gd name="csY5" fmla="*/ 15757 h 89348"/>
                <a:gd name="csX6" fmla="*/ 27991 w 82860"/>
                <a:gd name="csY6" fmla="*/ 18862 h 89348"/>
                <a:gd name="csX7" fmla="*/ 20391 w 82860"/>
                <a:gd name="csY7" fmla="*/ 28269 h 89348"/>
                <a:gd name="csX8" fmla="*/ 17935 w 82860"/>
                <a:gd name="csY8" fmla="*/ 44721 h 89348"/>
                <a:gd name="csX9" fmla="*/ 20391 w 82860"/>
                <a:gd name="csY9" fmla="*/ 61172 h 89348"/>
                <a:gd name="csX10" fmla="*/ 27991 w 82860"/>
                <a:gd name="csY10" fmla="*/ 70534 h 89348"/>
                <a:gd name="csX11" fmla="*/ 41384 w 82860"/>
                <a:gd name="csY11" fmla="*/ 73546 h 89348"/>
                <a:gd name="csX12" fmla="*/ 54823 w 82860"/>
                <a:gd name="csY12" fmla="*/ 70534 h 89348"/>
                <a:gd name="csX13" fmla="*/ 20530 w 82860"/>
                <a:gd name="csY13" fmla="*/ 84205 h 89348"/>
                <a:gd name="csX14" fmla="*/ 5561 w 82860"/>
                <a:gd name="csY14" fmla="*/ 68912 h 89348"/>
                <a:gd name="csX15" fmla="*/ 0 w 82860"/>
                <a:gd name="csY15" fmla="*/ 44674 h 89348"/>
                <a:gd name="csX16" fmla="*/ 5561 w 82860"/>
                <a:gd name="csY16" fmla="*/ 20437 h 89348"/>
                <a:gd name="csX17" fmla="*/ 20530 w 82860"/>
                <a:gd name="csY17" fmla="*/ 5144 h 89348"/>
                <a:gd name="csX18" fmla="*/ 41338 w 82860"/>
                <a:gd name="csY18" fmla="*/ 0 h 89348"/>
                <a:gd name="csX19" fmla="*/ 62238 w 82860"/>
                <a:gd name="csY19" fmla="*/ 5144 h 89348"/>
                <a:gd name="csX20" fmla="*/ 77300 w 82860"/>
                <a:gd name="csY20" fmla="*/ 20437 h 89348"/>
                <a:gd name="csX21" fmla="*/ 82861 w 82860"/>
                <a:gd name="csY21" fmla="*/ 44674 h 89348"/>
                <a:gd name="csX22" fmla="*/ 77300 w 82860"/>
                <a:gd name="csY22" fmla="*/ 68912 h 89348"/>
                <a:gd name="csX23" fmla="*/ 62238 w 82860"/>
                <a:gd name="csY23" fmla="*/ 84205 h 89348"/>
                <a:gd name="csX24" fmla="*/ 41338 w 82860"/>
                <a:gd name="csY24" fmla="*/ 89349 h 89348"/>
                <a:gd name="csX25" fmla="*/ 20530 w 82860"/>
                <a:gd name="csY25" fmla="*/ 84205 h 89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82860" h="89348">
                  <a:moveTo>
                    <a:pt x="54823" y="70534"/>
                  </a:moveTo>
                  <a:cubicBezTo>
                    <a:pt x="58299" y="68541"/>
                    <a:pt x="60848" y="65436"/>
                    <a:pt x="62516" y="61172"/>
                  </a:cubicBezTo>
                  <a:cubicBezTo>
                    <a:pt x="64138" y="56955"/>
                    <a:pt x="64972" y="51440"/>
                    <a:pt x="64972" y="44721"/>
                  </a:cubicBezTo>
                  <a:cubicBezTo>
                    <a:pt x="64972" y="38001"/>
                    <a:pt x="64138" y="32486"/>
                    <a:pt x="62516" y="28269"/>
                  </a:cubicBezTo>
                  <a:cubicBezTo>
                    <a:pt x="60894" y="24052"/>
                    <a:pt x="58299" y="20901"/>
                    <a:pt x="54823" y="18862"/>
                  </a:cubicBezTo>
                  <a:cubicBezTo>
                    <a:pt x="51348" y="16822"/>
                    <a:pt x="46853" y="15757"/>
                    <a:pt x="41384" y="15757"/>
                  </a:cubicBezTo>
                  <a:cubicBezTo>
                    <a:pt x="35916" y="15757"/>
                    <a:pt x="31420" y="16776"/>
                    <a:pt x="27991" y="18862"/>
                  </a:cubicBezTo>
                  <a:cubicBezTo>
                    <a:pt x="24562" y="20901"/>
                    <a:pt x="22013" y="24052"/>
                    <a:pt x="20391" y="28269"/>
                  </a:cubicBezTo>
                  <a:cubicBezTo>
                    <a:pt x="18769" y="32486"/>
                    <a:pt x="17935" y="38001"/>
                    <a:pt x="17935" y="44721"/>
                  </a:cubicBezTo>
                  <a:cubicBezTo>
                    <a:pt x="17935" y="51440"/>
                    <a:pt x="18769" y="56955"/>
                    <a:pt x="20391" y="61172"/>
                  </a:cubicBezTo>
                  <a:cubicBezTo>
                    <a:pt x="22013" y="65390"/>
                    <a:pt x="24562" y="68495"/>
                    <a:pt x="27991" y="70534"/>
                  </a:cubicBezTo>
                  <a:cubicBezTo>
                    <a:pt x="31420" y="72526"/>
                    <a:pt x="35869" y="73546"/>
                    <a:pt x="41384" y="73546"/>
                  </a:cubicBezTo>
                  <a:cubicBezTo>
                    <a:pt x="46899" y="73546"/>
                    <a:pt x="51348" y="72526"/>
                    <a:pt x="54823" y="70534"/>
                  </a:cubicBezTo>
                  <a:moveTo>
                    <a:pt x="20530" y="84205"/>
                  </a:moveTo>
                  <a:cubicBezTo>
                    <a:pt x="14227" y="80775"/>
                    <a:pt x="9269" y="75678"/>
                    <a:pt x="5561" y="68912"/>
                  </a:cubicBezTo>
                  <a:cubicBezTo>
                    <a:pt x="1854" y="62146"/>
                    <a:pt x="0" y="54082"/>
                    <a:pt x="0" y="44674"/>
                  </a:cubicBezTo>
                  <a:cubicBezTo>
                    <a:pt x="0" y="35267"/>
                    <a:pt x="1854" y="27203"/>
                    <a:pt x="5561" y="20437"/>
                  </a:cubicBezTo>
                  <a:cubicBezTo>
                    <a:pt x="9269" y="13671"/>
                    <a:pt x="14227" y="8573"/>
                    <a:pt x="20530" y="5144"/>
                  </a:cubicBezTo>
                  <a:cubicBezTo>
                    <a:pt x="26786" y="1715"/>
                    <a:pt x="33738" y="0"/>
                    <a:pt x="41338" y="0"/>
                  </a:cubicBezTo>
                  <a:cubicBezTo>
                    <a:pt x="48938" y="0"/>
                    <a:pt x="55889" y="1715"/>
                    <a:pt x="62238" y="5144"/>
                  </a:cubicBezTo>
                  <a:cubicBezTo>
                    <a:pt x="68587" y="8573"/>
                    <a:pt x="73592" y="13671"/>
                    <a:pt x="77300" y="20437"/>
                  </a:cubicBezTo>
                  <a:cubicBezTo>
                    <a:pt x="81007" y="27203"/>
                    <a:pt x="82861" y="35267"/>
                    <a:pt x="82861" y="44674"/>
                  </a:cubicBezTo>
                  <a:cubicBezTo>
                    <a:pt x="82861" y="54082"/>
                    <a:pt x="81007" y="62146"/>
                    <a:pt x="77300" y="68912"/>
                  </a:cubicBezTo>
                  <a:cubicBezTo>
                    <a:pt x="73592" y="75678"/>
                    <a:pt x="68587" y="80775"/>
                    <a:pt x="62238" y="84205"/>
                  </a:cubicBezTo>
                  <a:cubicBezTo>
                    <a:pt x="55889" y="87634"/>
                    <a:pt x="48938" y="89349"/>
                    <a:pt x="41338" y="89349"/>
                  </a:cubicBezTo>
                  <a:cubicBezTo>
                    <a:pt x="33738" y="89349"/>
                    <a:pt x="26786" y="87634"/>
                    <a:pt x="20530" y="84205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5" name="Forma libre: forma 24">
              <a:extLst>
                <a:ext uri="{FF2B5EF4-FFF2-40B4-BE49-F238E27FC236}">
                  <a16:creationId xmlns:a16="http://schemas.microsoft.com/office/drawing/2014/main" id="{9EABD4A4-1CE4-452C-43E3-326CA7460265}"/>
                </a:ext>
              </a:extLst>
            </p:cNvPr>
            <p:cNvSpPr/>
            <p:nvPr/>
          </p:nvSpPr>
          <p:spPr>
            <a:xfrm>
              <a:off x="11669954" y="589717"/>
              <a:ext cx="46852" cy="87448"/>
            </a:xfrm>
            <a:custGeom>
              <a:avLst/>
              <a:gdLst>
                <a:gd name="csX0" fmla="*/ 0 w 46852"/>
                <a:gd name="csY0" fmla="*/ 1112 h 87448"/>
                <a:gd name="csX1" fmla="*/ 15664 w 46852"/>
                <a:gd name="csY1" fmla="*/ 1112 h 87448"/>
                <a:gd name="csX2" fmla="*/ 15664 w 46852"/>
                <a:gd name="csY2" fmla="*/ 18537 h 87448"/>
                <a:gd name="csX3" fmla="*/ 15525 w 46852"/>
                <a:gd name="csY3" fmla="*/ 12374 h 87448"/>
                <a:gd name="csX4" fmla="*/ 22662 w 46852"/>
                <a:gd name="csY4" fmla="*/ 3105 h 87448"/>
                <a:gd name="csX5" fmla="*/ 35313 w 46852"/>
                <a:gd name="csY5" fmla="*/ 0 h 87448"/>
                <a:gd name="csX6" fmla="*/ 46853 w 46852"/>
                <a:gd name="csY6" fmla="*/ 1900 h 87448"/>
                <a:gd name="csX7" fmla="*/ 46853 w 46852"/>
                <a:gd name="csY7" fmla="*/ 14737 h 87448"/>
                <a:gd name="csX8" fmla="*/ 25628 w 46852"/>
                <a:gd name="csY8" fmla="*/ 14737 h 87448"/>
                <a:gd name="csX9" fmla="*/ 20483 w 46852"/>
                <a:gd name="csY9" fmla="*/ 15525 h 87448"/>
                <a:gd name="csX10" fmla="*/ 18120 w 46852"/>
                <a:gd name="csY10" fmla="*/ 18630 h 87448"/>
                <a:gd name="csX11" fmla="*/ 17425 w 46852"/>
                <a:gd name="csY11" fmla="*/ 25535 h 87448"/>
                <a:gd name="csX12" fmla="*/ 17425 w 46852"/>
                <a:gd name="csY12" fmla="*/ 87449 h 87448"/>
                <a:gd name="csX13" fmla="*/ 0 w 46852"/>
                <a:gd name="csY13" fmla="*/ 87449 h 87448"/>
                <a:gd name="csX14" fmla="*/ 0 w 46852"/>
                <a:gd name="csY14" fmla="*/ 1159 h 874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6852" h="87448">
                  <a:moveTo>
                    <a:pt x="0" y="1112"/>
                  </a:moveTo>
                  <a:lnTo>
                    <a:pt x="15664" y="1112"/>
                  </a:lnTo>
                  <a:lnTo>
                    <a:pt x="15664" y="18537"/>
                  </a:lnTo>
                  <a:lnTo>
                    <a:pt x="15525" y="12374"/>
                  </a:lnTo>
                  <a:cubicBezTo>
                    <a:pt x="17332" y="8249"/>
                    <a:pt x="19696" y="5190"/>
                    <a:pt x="22662" y="3105"/>
                  </a:cubicBezTo>
                  <a:cubicBezTo>
                    <a:pt x="25628" y="1066"/>
                    <a:pt x="29845" y="0"/>
                    <a:pt x="35313" y="0"/>
                  </a:cubicBezTo>
                  <a:cubicBezTo>
                    <a:pt x="40179" y="0"/>
                    <a:pt x="44026" y="649"/>
                    <a:pt x="46853" y="1900"/>
                  </a:cubicBezTo>
                  <a:lnTo>
                    <a:pt x="46853" y="14737"/>
                  </a:lnTo>
                  <a:lnTo>
                    <a:pt x="25628" y="14737"/>
                  </a:lnTo>
                  <a:cubicBezTo>
                    <a:pt x="23310" y="14737"/>
                    <a:pt x="21596" y="15015"/>
                    <a:pt x="20483" y="15525"/>
                  </a:cubicBezTo>
                  <a:cubicBezTo>
                    <a:pt x="19371" y="16035"/>
                    <a:pt x="18583" y="17100"/>
                    <a:pt x="18120" y="18630"/>
                  </a:cubicBezTo>
                  <a:cubicBezTo>
                    <a:pt x="17657" y="20159"/>
                    <a:pt x="17425" y="22476"/>
                    <a:pt x="17425" y="25535"/>
                  </a:cubicBezTo>
                  <a:lnTo>
                    <a:pt x="17425" y="87449"/>
                  </a:lnTo>
                  <a:lnTo>
                    <a:pt x="0" y="87449"/>
                  </a:lnTo>
                  <a:lnTo>
                    <a:pt x="0" y="1159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77B06D01-B2C0-0720-56C5-41F2058B4FB4}"/>
                </a:ext>
              </a:extLst>
            </p:cNvPr>
            <p:cNvSpPr/>
            <p:nvPr/>
          </p:nvSpPr>
          <p:spPr>
            <a:xfrm>
              <a:off x="11731544" y="589300"/>
              <a:ext cx="69699" cy="89302"/>
            </a:xfrm>
            <a:custGeom>
              <a:avLst/>
              <a:gdLst>
                <a:gd name="csX0" fmla="*/ 48289 w 69699"/>
                <a:gd name="csY0" fmla="*/ 70024 h 89302"/>
                <a:gd name="csX1" fmla="*/ 52089 w 69699"/>
                <a:gd name="csY1" fmla="*/ 56631 h 89302"/>
                <a:gd name="csX2" fmla="*/ 52089 w 69699"/>
                <a:gd name="csY2" fmla="*/ 44767 h 89302"/>
                <a:gd name="csX3" fmla="*/ 29752 w 69699"/>
                <a:gd name="csY3" fmla="*/ 49355 h 89302"/>
                <a:gd name="csX4" fmla="*/ 20391 w 69699"/>
                <a:gd name="csY4" fmla="*/ 53711 h 89302"/>
                <a:gd name="csX5" fmla="*/ 17564 w 69699"/>
                <a:gd name="csY5" fmla="*/ 62007 h 89302"/>
                <a:gd name="csX6" fmla="*/ 20947 w 69699"/>
                <a:gd name="csY6" fmla="*/ 71182 h 89302"/>
                <a:gd name="csX7" fmla="*/ 31467 w 69699"/>
                <a:gd name="csY7" fmla="*/ 74334 h 89302"/>
                <a:gd name="csX8" fmla="*/ 35730 w 69699"/>
                <a:gd name="csY8" fmla="*/ 74334 h 89302"/>
                <a:gd name="csX9" fmla="*/ 48243 w 69699"/>
                <a:gd name="csY9" fmla="*/ 69978 h 89302"/>
                <a:gd name="csX10" fmla="*/ 7044 w 69699"/>
                <a:gd name="csY10" fmla="*/ 82536 h 89302"/>
                <a:gd name="csX11" fmla="*/ 0 w 69699"/>
                <a:gd name="csY11" fmla="*/ 63768 h 89302"/>
                <a:gd name="csX12" fmla="*/ 2549 w 69699"/>
                <a:gd name="csY12" fmla="*/ 51255 h 89302"/>
                <a:gd name="csX13" fmla="*/ 10844 w 69699"/>
                <a:gd name="csY13" fmla="*/ 42682 h 89302"/>
                <a:gd name="csX14" fmla="*/ 26276 w 69699"/>
                <a:gd name="csY14" fmla="*/ 37306 h 89302"/>
                <a:gd name="csX15" fmla="*/ 41801 w 69699"/>
                <a:gd name="csY15" fmla="*/ 34479 h 89302"/>
                <a:gd name="csX16" fmla="*/ 48196 w 69699"/>
                <a:gd name="csY16" fmla="*/ 32672 h 89302"/>
                <a:gd name="csX17" fmla="*/ 51023 w 69699"/>
                <a:gd name="csY17" fmla="*/ 29752 h 89302"/>
                <a:gd name="csX18" fmla="*/ 51718 w 69699"/>
                <a:gd name="csY18" fmla="*/ 24515 h 89302"/>
                <a:gd name="csX19" fmla="*/ 50375 w 69699"/>
                <a:gd name="csY19" fmla="*/ 19140 h 89302"/>
                <a:gd name="csX20" fmla="*/ 45555 w 69699"/>
                <a:gd name="csY20" fmla="*/ 16266 h 89302"/>
                <a:gd name="csX21" fmla="*/ 35591 w 69699"/>
                <a:gd name="csY21" fmla="*/ 15339 h 89302"/>
                <a:gd name="csX22" fmla="*/ 4542 w 69699"/>
                <a:gd name="csY22" fmla="*/ 15339 h 89302"/>
                <a:gd name="csX23" fmla="*/ 4542 w 69699"/>
                <a:gd name="csY23" fmla="*/ 2688 h 89302"/>
                <a:gd name="csX24" fmla="*/ 18259 w 69699"/>
                <a:gd name="csY24" fmla="*/ 788 h 89302"/>
                <a:gd name="csX25" fmla="*/ 34664 w 69699"/>
                <a:gd name="csY25" fmla="*/ 0 h 89302"/>
                <a:gd name="csX26" fmla="*/ 55426 w 69699"/>
                <a:gd name="csY26" fmla="*/ 2781 h 89302"/>
                <a:gd name="csX27" fmla="*/ 66363 w 69699"/>
                <a:gd name="csY27" fmla="*/ 10937 h 89302"/>
                <a:gd name="csX28" fmla="*/ 69699 w 69699"/>
                <a:gd name="csY28" fmla="*/ 25025 h 89302"/>
                <a:gd name="csX29" fmla="*/ 69699 w 69699"/>
                <a:gd name="csY29" fmla="*/ 87866 h 89302"/>
                <a:gd name="csX30" fmla="*/ 56862 w 69699"/>
                <a:gd name="csY30" fmla="*/ 87866 h 89302"/>
                <a:gd name="csX31" fmla="*/ 52136 w 69699"/>
                <a:gd name="csY31" fmla="*/ 76790 h 89302"/>
                <a:gd name="csX32" fmla="*/ 43423 w 69699"/>
                <a:gd name="csY32" fmla="*/ 85966 h 89302"/>
                <a:gd name="csX33" fmla="*/ 27898 w 69699"/>
                <a:gd name="csY33" fmla="*/ 89303 h 89302"/>
                <a:gd name="csX34" fmla="*/ 7090 w 69699"/>
                <a:gd name="csY34" fmla="*/ 82583 h 893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69699" h="89302">
                  <a:moveTo>
                    <a:pt x="48289" y="70024"/>
                  </a:moveTo>
                  <a:cubicBezTo>
                    <a:pt x="50838" y="67104"/>
                    <a:pt x="52089" y="62655"/>
                    <a:pt x="52089" y="56631"/>
                  </a:cubicBezTo>
                  <a:lnTo>
                    <a:pt x="52089" y="44767"/>
                  </a:lnTo>
                  <a:lnTo>
                    <a:pt x="29752" y="49355"/>
                  </a:lnTo>
                  <a:cubicBezTo>
                    <a:pt x="25442" y="50189"/>
                    <a:pt x="22291" y="51672"/>
                    <a:pt x="20391" y="53711"/>
                  </a:cubicBezTo>
                  <a:cubicBezTo>
                    <a:pt x="18491" y="55750"/>
                    <a:pt x="17564" y="58531"/>
                    <a:pt x="17564" y="62007"/>
                  </a:cubicBezTo>
                  <a:cubicBezTo>
                    <a:pt x="17564" y="66038"/>
                    <a:pt x="18676" y="69097"/>
                    <a:pt x="20947" y="71182"/>
                  </a:cubicBezTo>
                  <a:cubicBezTo>
                    <a:pt x="23218" y="73314"/>
                    <a:pt x="26740" y="74334"/>
                    <a:pt x="31467" y="74334"/>
                  </a:cubicBezTo>
                  <a:lnTo>
                    <a:pt x="35730" y="74334"/>
                  </a:lnTo>
                  <a:cubicBezTo>
                    <a:pt x="41523" y="74334"/>
                    <a:pt x="45694" y="72897"/>
                    <a:pt x="48243" y="69978"/>
                  </a:cubicBezTo>
                  <a:moveTo>
                    <a:pt x="7044" y="82536"/>
                  </a:moveTo>
                  <a:cubicBezTo>
                    <a:pt x="2363" y="78041"/>
                    <a:pt x="0" y="71785"/>
                    <a:pt x="0" y="63768"/>
                  </a:cubicBezTo>
                  <a:cubicBezTo>
                    <a:pt x="0" y="58809"/>
                    <a:pt x="834" y="54638"/>
                    <a:pt x="2549" y="51255"/>
                  </a:cubicBezTo>
                  <a:cubicBezTo>
                    <a:pt x="4217" y="47872"/>
                    <a:pt x="6998" y="45045"/>
                    <a:pt x="10844" y="42682"/>
                  </a:cubicBezTo>
                  <a:cubicBezTo>
                    <a:pt x="14691" y="40365"/>
                    <a:pt x="19835" y="38557"/>
                    <a:pt x="26276" y="37306"/>
                  </a:cubicBezTo>
                  <a:lnTo>
                    <a:pt x="41801" y="34479"/>
                  </a:lnTo>
                  <a:cubicBezTo>
                    <a:pt x="44628" y="33969"/>
                    <a:pt x="46806" y="33367"/>
                    <a:pt x="48196" y="32672"/>
                  </a:cubicBezTo>
                  <a:cubicBezTo>
                    <a:pt x="49633" y="31977"/>
                    <a:pt x="50560" y="31003"/>
                    <a:pt x="51023" y="29752"/>
                  </a:cubicBezTo>
                  <a:cubicBezTo>
                    <a:pt x="51487" y="28501"/>
                    <a:pt x="51718" y="26740"/>
                    <a:pt x="51718" y="24515"/>
                  </a:cubicBezTo>
                  <a:cubicBezTo>
                    <a:pt x="51718" y="22291"/>
                    <a:pt x="51255" y="20391"/>
                    <a:pt x="50375" y="19140"/>
                  </a:cubicBezTo>
                  <a:cubicBezTo>
                    <a:pt x="49494" y="17888"/>
                    <a:pt x="47872" y="16915"/>
                    <a:pt x="45555" y="16266"/>
                  </a:cubicBezTo>
                  <a:cubicBezTo>
                    <a:pt x="43238" y="15618"/>
                    <a:pt x="39901" y="15339"/>
                    <a:pt x="35591" y="15339"/>
                  </a:cubicBezTo>
                  <a:lnTo>
                    <a:pt x="4542" y="15339"/>
                  </a:lnTo>
                  <a:lnTo>
                    <a:pt x="4542" y="2688"/>
                  </a:lnTo>
                  <a:cubicBezTo>
                    <a:pt x="8017" y="1946"/>
                    <a:pt x="12605" y="1298"/>
                    <a:pt x="18259" y="788"/>
                  </a:cubicBezTo>
                  <a:cubicBezTo>
                    <a:pt x="23913" y="278"/>
                    <a:pt x="29381" y="0"/>
                    <a:pt x="34664" y="0"/>
                  </a:cubicBezTo>
                  <a:cubicBezTo>
                    <a:pt x="43423" y="0"/>
                    <a:pt x="50328" y="927"/>
                    <a:pt x="55426" y="2781"/>
                  </a:cubicBezTo>
                  <a:cubicBezTo>
                    <a:pt x="60477" y="4634"/>
                    <a:pt x="64138" y="7369"/>
                    <a:pt x="66363" y="10937"/>
                  </a:cubicBezTo>
                  <a:cubicBezTo>
                    <a:pt x="68587" y="14505"/>
                    <a:pt x="69699" y="19232"/>
                    <a:pt x="69699" y="25025"/>
                  </a:cubicBezTo>
                  <a:lnTo>
                    <a:pt x="69699" y="87866"/>
                  </a:lnTo>
                  <a:lnTo>
                    <a:pt x="56862" y="87866"/>
                  </a:lnTo>
                  <a:lnTo>
                    <a:pt x="52136" y="76790"/>
                  </a:lnTo>
                  <a:cubicBezTo>
                    <a:pt x="50467" y="80683"/>
                    <a:pt x="47548" y="83741"/>
                    <a:pt x="43423" y="85966"/>
                  </a:cubicBezTo>
                  <a:cubicBezTo>
                    <a:pt x="39299" y="88190"/>
                    <a:pt x="34155" y="89303"/>
                    <a:pt x="27898" y="89303"/>
                  </a:cubicBezTo>
                  <a:cubicBezTo>
                    <a:pt x="18722" y="89303"/>
                    <a:pt x="11771" y="87078"/>
                    <a:pt x="7090" y="82583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7" name="Forma libre: forma 26">
              <a:extLst>
                <a:ext uri="{FF2B5EF4-FFF2-40B4-BE49-F238E27FC236}">
                  <a16:creationId xmlns:a16="http://schemas.microsoft.com/office/drawing/2014/main" id="{7AA765EB-C25F-DFD9-667F-34BEAF607BE9}"/>
                </a:ext>
              </a:extLst>
            </p:cNvPr>
            <p:cNvSpPr/>
            <p:nvPr/>
          </p:nvSpPr>
          <p:spPr>
            <a:xfrm>
              <a:off x="11822561" y="563440"/>
              <a:ext cx="17424" cy="113678"/>
            </a:xfrm>
            <a:custGeom>
              <a:avLst/>
              <a:gdLst>
                <a:gd name="csX0" fmla="*/ 0 w 17424"/>
                <a:gd name="csY0" fmla="*/ 3151 h 113678"/>
                <a:gd name="csX1" fmla="*/ 17425 w 17424"/>
                <a:gd name="csY1" fmla="*/ 0 h 113678"/>
                <a:gd name="csX2" fmla="*/ 17425 w 17424"/>
                <a:gd name="csY2" fmla="*/ 113679 h 113678"/>
                <a:gd name="csX3" fmla="*/ 0 w 17424"/>
                <a:gd name="csY3" fmla="*/ 113679 h 113678"/>
                <a:gd name="csX4" fmla="*/ 0 w 17424"/>
                <a:gd name="csY4" fmla="*/ 3151 h 113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424" h="113678">
                  <a:moveTo>
                    <a:pt x="0" y="3151"/>
                  </a:moveTo>
                  <a:lnTo>
                    <a:pt x="17425" y="0"/>
                  </a:lnTo>
                  <a:lnTo>
                    <a:pt x="17425" y="113679"/>
                  </a:lnTo>
                  <a:lnTo>
                    <a:pt x="0" y="113679"/>
                  </a:lnTo>
                  <a:lnTo>
                    <a:pt x="0" y="3151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153842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 inviern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E3FF1889-078E-B92B-21D1-5FCC84FDE40E}"/>
              </a:ext>
            </a:extLst>
          </p:cNvPr>
          <p:cNvGrpSpPr/>
          <p:nvPr userDrawn="1"/>
        </p:nvGrpSpPr>
        <p:grpSpPr>
          <a:xfrm>
            <a:off x="10906551" y="342942"/>
            <a:ext cx="386220" cy="386220"/>
            <a:chOff x="10906551" y="342942"/>
            <a:chExt cx="386220" cy="386220"/>
          </a:xfrm>
          <a:solidFill>
            <a:schemeClr val="accent6"/>
          </a:solidFill>
        </p:grpSpPr>
        <p:sp>
          <p:nvSpPr>
            <p:cNvPr id="3" name="Forma libre: forma 2">
              <a:extLst>
                <a:ext uri="{FF2B5EF4-FFF2-40B4-BE49-F238E27FC236}">
                  <a16:creationId xmlns:a16="http://schemas.microsoft.com/office/drawing/2014/main" id="{B10D7042-67BC-7EAB-8852-D06FE2C00FA0}"/>
                </a:ext>
              </a:extLst>
            </p:cNvPr>
            <p:cNvSpPr/>
            <p:nvPr/>
          </p:nvSpPr>
          <p:spPr>
            <a:xfrm>
              <a:off x="10906551" y="342942"/>
              <a:ext cx="386220" cy="386220"/>
            </a:xfrm>
            <a:custGeom>
              <a:avLst/>
              <a:gdLst>
                <a:gd name="csX0" fmla="*/ 308967 w 386220"/>
                <a:gd name="csY0" fmla="*/ 386221 h 386220"/>
                <a:gd name="csX1" fmla="*/ 77253 w 386220"/>
                <a:gd name="csY1" fmla="*/ 386221 h 386220"/>
                <a:gd name="csX2" fmla="*/ 0 w 386220"/>
                <a:gd name="csY2" fmla="*/ 308967 h 386220"/>
                <a:gd name="csX3" fmla="*/ 0 w 386220"/>
                <a:gd name="csY3" fmla="*/ 77253 h 386220"/>
                <a:gd name="csX4" fmla="*/ 77253 w 386220"/>
                <a:gd name="csY4" fmla="*/ 0 h 386220"/>
                <a:gd name="csX5" fmla="*/ 308967 w 386220"/>
                <a:gd name="csY5" fmla="*/ 0 h 386220"/>
                <a:gd name="csX6" fmla="*/ 386220 w 386220"/>
                <a:gd name="csY6" fmla="*/ 77253 h 386220"/>
                <a:gd name="csX7" fmla="*/ 386220 w 386220"/>
                <a:gd name="csY7" fmla="*/ 308967 h 386220"/>
                <a:gd name="csX8" fmla="*/ 308967 w 386220"/>
                <a:gd name="csY8" fmla="*/ 386221 h 386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220" h="386220">
                  <a:moveTo>
                    <a:pt x="308967" y="386221"/>
                  </a:moveTo>
                  <a:lnTo>
                    <a:pt x="77253" y="386221"/>
                  </a:lnTo>
                  <a:cubicBezTo>
                    <a:pt x="34572" y="386221"/>
                    <a:pt x="0" y="351649"/>
                    <a:pt x="0" y="308967"/>
                  </a:cubicBezTo>
                  <a:lnTo>
                    <a:pt x="0" y="77253"/>
                  </a:lnTo>
                  <a:cubicBezTo>
                    <a:pt x="0" y="34572"/>
                    <a:pt x="34572" y="0"/>
                    <a:pt x="77253" y="0"/>
                  </a:cubicBezTo>
                  <a:lnTo>
                    <a:pt x="308967" y="0"/>
                  </a:lnTo>
                  <a:cubicBezTo>
                    <a:pt x="351649" y="0"/>
                    <a:pt x="386220" y="34572"/>
                    <a:pt x="386220" y="77253"/>
                  </a:cubicBezTo>
                  <a:lnTo>
                    <a:pt x="386220" y="308967"/>
                  </a:lnTo>
                  <a:cubicBezTo>
                    <a:pt x="386220" y="351649"/>
                    <a:pt x="351649" y="386221"/>
                    <a:pt x="308967" y="386221"/>
                  </a:cubicBezTo>
                </a:path>
              </a:pathLst>
            </a:custGeom>
            <a:solidFill>
              <a:schemeClr val="accent5"/>
            </a:solidFill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193E0986-0FB3-F1AC-2DA9-2BC9AE2E6E5B}"/>
                </a:ext>
              </a:extLst>
            </p:cNvPr>
            <p:cNvGrpSpPr/>
            <p:nvPr userDrawn="1"/>
          </p:nvGrpSpPr>
          <p:grpSpPr>
            <a:xfrm>
              <a:off x="10945108" y="478633"/>
              <a:ext cx="308920" cy="115300"/>
              <a:chOff x="10945108" y="478633"/>
              <a:chExt cx="308920" cy="115300"/>
            </a:xfrm>
            <a:grpFill/>
          </p:grpSpPr>
          <p:sp>
            <p:nvSpPr>
              <p:cNvPr id="5" name="Forma libre: forma 4">
                <a:extLst>
                  <a:ext uri="{FF2B5EF4-FFF2-40B4-BE49-F238E27FC236}">
                    <a16:creationId xmlns:a16="http://schemas.microsoft.com/office/drawing/2014/main" id="{3050DEF4-05F4-914D-AE7D-10154AD58E0F}"/>
                  </a:ext>
                </a:extLst>
              </p:cNvPr>
              <p:cNvSpPr/>
              <p:nvPr/>
            </p:nvSpPr>
            <p:spPr>
              <a:xfrm>
                <a:off x="10945108" y="504446"/>
                <a:ext cx="72294" cy="89302"/>
              </a:xfrm>
              <a:custGeom>
                <a:avLst/>
                <a:gdLst>
                  <a:gd name="csX0" fmla="*/ 46482 w 72294"/>
                  <a:gd name="csY0" fmla="*/ 67197 h 89302"/>
                  <a:gd name="csX1" fmla="*/ 48614 w 72294"/>
                  <a:gd name="csY1" fmla="*/ 59041 h 89302"/>
                  <a:gd name="csX2" fmla="*/ 48614 w 72294"/>
                  <a:gd name="csY2" fmla="*/ 47501 h 89302"/>
                  <a:gd name="csX3" fmla="*/ 32625 w 72294"/>
                  <a:gd name="csY3" fmla="*/ 51162 h 89302"/>
                  <a:gd name="csX4" fmla="*/ 25674 w 72294"/>
                  <a:gd name="csY4" fmla="*/ 54824 h 89302"/>
                  <a:gd name="csX5" fmla="*/ 23635 w 72294"/>
                  <a:gd name="csY5" fmla="*/ 61312 h 89302"/>
                  <a:gd name="csX6" fmla="*/ 26184 w 72294"/>
                  <a:gd name="csY6" fmla="*/ 67799 h 89302"/>
                  <a:gd name="csX7" fmla="*/ 34108 w 72294"/>
                  <a:gd name="csY7" fmla="*/ 70024 h 89302"/>
                  <a:gd name="csX8" fmla="*/ 39021 w 72294"/>
                  <a:gd name="csY8" fmla="*/ 70024 h 89302"/>
                  <a:gd name="csX9" fmla="*/ 46528 w 72294"/>
                  <a:gd name="csY9" fmla="*/ 67243 h 89302"/>
                  <a:gd name="csX10" fmla="*/ 6581 w 72294"/>
                  <a:gd name="csY10" fmla="*/ 82583 h 89302"/>
                  <a:gd name="csX11" fmla="*/ 0 w 72294"/>
                  <a:gd name="csY11" fmla="*/ 63814 h 89302"/>
                  <a:gd name="csX12" fmla="*/ 2363 w 72294"/>
                  <a:gd name="csY12" fmla="*/ 51301 h 89302"/>
                  <a:gd name="csX13" fmla="*/ 10612 w 72294"/>
                  <a:gd name="csY13" fmla="*/ 42682 h 89302"/>
                  <a:gd name="csX14" fmla="*/ 27250 w 72294"/>
                  <a:gd name="csY14" fmla="*/ 36889 h 89302"/>
                  <a:gd name="csX15" fmla="*/ 38974 w 72294"/>
                  <a:gd name="csY15" fmla="*/ 34525 h 89302"/>
                  <a:gd name="csX16" fmla="*/ 44906 w 72294"/>
                  <a:gd name="csY16" fmla="*/ 32764 h 89302"/>
                  <a:gd name="csX17" fmla="*/ 47594 w 72294"/>
                  <a:gd name="csY17" fmla="*/ 30308 h 89302"/>
                  <a:gd name="csX18" fmla="*/ 48289 w 72294"/>
                  <a:gd name="csY18" fmla="*/ 26276 h 89302"/>
                  <a:gd name="csX19" fmla="*/ 47316 w 72294"/>
                  <a:gd name="csY19" fmla="*/ 22569 h 89302"/>
                  <a:gd name="csX20" fmla="*/ 44304 w 72294"/>
                  <a:gd name="csY20" fmla="*/ 20669 h 89302"/>
                  <a:gd name="csX21" fmla="*/ 38743 w 72294"/>
                  <a:gd name="csY21" fmla="*/ 20113 h 89302"/>
                  <a:gd name="csX22" fmla="*/ 4217 w 72294"/>
                  <a:gd name="csY22" fmla="*/ 20113 h 89302"/>
                  <a:gd name="csX23" fmla="*/ 4217 w 72294"/>
                  <a:gd name="csY23" fmla="*/ 3012 h 89302"/>
                  <a:gd name="csX24" fmla="*/ 18213 w 72294"/>
                  <a:gd name="csY24" fmla="*/ 881 h 89302"/>
                  <a:gd name="csX25" fmla="*/ 35081 w 72294"/>
                  <a:gd name="csY25" fmla="*/ 0 h 89302"/>
                  <a:gd name="csX26" fmla="*/ 57187 w 72294"/>
                  <a:gd name="csY26" fmla="*/ 3244 h 89302"/>
                  <a:gd name="csX27" fmla="*/ 68819 w 72294"/>
                  <a:gd name="csY27" fmla="*/ 12883 h 89302"/>
                  <a:gd name="csX28" fmla="*/ 72295 w 72294"/>
                  <a:gd name="csY28" fmla="*/ 29613 h 89302"/>
                  <a:gd name="csX29" fmla="*/ 72295 w 72294"/>
                  <a:gd name="csY29" fmla="*/ 87866 h 89302"/>
                  <a:gd name="csX30" fmla="*/ 52970 w 72294"/>
                  <a:gd name="csY30" fmla="*/ 87866 h 89302"/>
                  <a:gd name="csX31" fmla="*/ 48521 w 72294"/>
                  <a:gd name="csY31" fmla="*/ 75214 h 89302"/>
                  <a:gd name="csX32" fmla="*/ 40225 w 72294"/>
                  <a:gd name="csY32" fmla="*/ 85827 h 89302"/>
                  <a:gd name="csX33" fmla="*/ 25906 w 72294"/>
                  <a:gd name="csY33" fmla="*/ 89303 h 89302"/>
                  <a:gd name="csX34" fmla="*/ 6488 w 72294"/>
                  <a:gd name="csY34" fmla="*/ 82583 h 893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72294" h="89302">
                    <a:moveTo>
                      <a:pt x="46482" y="67197"/>
                    </a:moveTo>
                    <a:cubicBezTo>
                      <a:pt x="47918" y="65343"/>
                      <a:pt x="48614" y="62655"/>
                      <a:pt x="48614" y="59041"/>
                    </a:cubicBezTo>
                    <a:lnTo>
                      <a:pt x="48614" y="47501"/>
                    </a:lnTo>
                    <a:lnTo>
                      <a:pt x="32625" y="51162"/>
                    </a:lnTo>
                    <a:cubicBezTo>
                      <a:pt x="29335" y="51904"/>
                      <a:pt x="27018" y="53109"/>
                      <a:pt x="25674" y="54824"/>
                    </a:cubicBezTo>
                    <a:cubicBezTo>
                      <a:pt x="24284" y="56492"/>
                      <a:pt x="23635" y="58670"/>
                      <a:pt x="23635" y="61312"/>
                    </a:cubicBezTo>
                    <a:cubicBezTo>
                      <a:pt x="23635" y="64185"/>
                      <a:pt x="24469" y="66317"/>
                      <a:pt x="26184" y="67799"/>
                    </a:cubicBezTo>
                    <a:cubicBezTo>
                      <a:pt x="27852" y="69282"/>
                      <a:pt x="30494" y="70024"/>
                      <a:pt x="34108" y="70024"/>
                    </a:cubicBezTo>
                    <a:lnTo>
                      <a:pt x="39021" y="70024"/>
                    </a:lnTo>
                    <a:cubicBezTo>
                      <a:pt x="42589" y="70024"/>
                      <a:pt x="45138" y="69097"/>
                      <a:pt x="46528" y="67243"/>
                    </a:cubicBezTo>
                    <a:moveTo>
                      <a:pt x="6581" y="82583"/>
                    </a:moveTo>
                    <a:cubicBezTo>
                      <a:pt x="2178" y="78088"/>
                      <a:pt x="0" y="71831"/>
                      <a:pt x="0" y="63814"/>
                    </a:cubicBezTo>
                    <a:cubicBezTo>
                      <a:pt x="0" y="58855"/>
                      <a:pt x="788" y="54684"/>
                      <a:pt x="2363" y="51301"/>
                    </a:cubicBezTo>
                    <a:cubicBezTo>
                      <a:pt x="3939" y="47918"/>
                      <a:pt x="6673" y="45045"/>
                      <a:pt x="10612" y="42682"/>
                    </a:cubicBezTo>
                    <a:cubicBezTo>
                      <a:pt x="14505" y="40318"/>
                      <a:pt x="20066" y="38372"/>
                      <a:pt x="27250" y="36889"/>
                    </a:cubicBezTo>
                    <a:lnTo>
                      <a:pt x="38974" y="34525"/>
                    </a:lnTo>
                    <a:cubicBezTo>
                      <a:pt x="41616" y="34016"/>
                      <a:pt x="43609" y="33413"/>
                      <a:pt x="44906" y="32764"/>
                    </a:cubicBezTo>
                    <a:cubicBezTo>
                      <a:pt x="46204" y="32116"/>
                      <a:pt x="47131" y="31328"/>
                      <a:pt x="47594" y="30308"/>
                    </a:cubicBezTo>
                    <a:cubicBezTo>
                      <a:pt x="48057" y="29289"/>
                      <a:pt x="48289" y="27945"/>
                      <a:pt x="48289" y="26276"/>
                    </a:cubicBezTo>
                    <a:cubicBezTo>
                      <a:pt x="48289" y="24701"/>
                      <a:pt x="47965" y="23449"/>
                      <a:pt x="47316" y="22569"/>
                    </a:cubicBezTo>
                    <a:cubicBezTo>
                      <a:pt x="46667" y="21688"/>
                      <a:pt x="45694" y="21040"/>
                      <a:pt x="44304" y="20669"/>
                    </a:cubicBezTo>
                    <a:cubicBezTo>
                      <a:pt x="42913" y="20298"/>
                      <a:pt x="41106" y="20113"/>
                      <a:pt x="38743" y="20113"/>
                    </a:cubicBezTo>
                    <a:lnTo>
                      <a:pt x="4217" y="20113"/>
                    </a:lnTo>
                    <a:lnTo>
                      <a:pt x="4217" y="3012"/>
                    </a:lnTo>
                    <a:cubicBezTo>
                      <a:pt x="7786" y="2178"/>
                      <a:pt x="12466" y="1437"/>
                      <a:pt x="18213" y="881"/>
                    </a:cubicBezTo>
                    <a:cubicBezTo>
                      <a:pt x="23959" y="324"/>
                      <a:pt x="29567" y="0"/>
                      <a:pt x="35081" y="0"/>
                    </a:cubicBezTo>
                    <a:cubicBezTo>
                      <a:pt x="44350" y="0"/>
                      <a:pt x="51718" y="1066"/>
                      <a:pt x="57187" y="3244"/>
                    </a:cubicBezTo>
                    <a:cubicBezTo>
                      <a:pt x="62609" y="5422"/>
                      <a:pt x="66502" y="8620"/>
                      <a:pt x="68819" y="12883"/>
                    </a:cubicBezTo>
                    <a:cubicBezTo>
                      <a:pt x="71136" y="17147"/>
                      <a:pt x="72295" y="22708"/>
                      <a:pt x="72295" y="29613"/>
                    </a:cubicBezTo>
                    <a:lnTo>
                      <a:pt x="72295" y="87866"/>
                    </a:lnTo>
                    <a:lnTo>
                      <a:pt x="52970" y="87866"/>
                    </a:lnTo>
                    <a:lnTo>
                      <a:pt x="48521" y="75214"/>
                    </a:lnTo>
                    <a:cubicBezTo>
                      <a:pt x="46621" y="79941"/>
                      <a:pt x="43840" y="83510"/>
                      <a:pt x="40225" y="85827"/>
                    </a:cubicBezTo>
                    <a:cubicBezTo>
                      <a:pt x="36564" y="88144"/>
                      <a:pt x="31791" y="89303"/>
                      <a:pt x="25906" y="89303"/>
                    </a:cubicBezTo>
                    <a:cubicBezTo>
                      <a:pt x="17379" y="89303"/>
                      <a:pt x="10891" y="87078"/>
                      <a:pt x="6488" y="82583"/>
                    </a:cubicBezTo>
                  </a:path>
                </a:pathLst>
              </a:custGeom>
              <a:solidFill>
                <a:schemeClr val="bg1"/>
              </a:solidFill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6" name="Forma libre: forma 5">
                <a:extLst>
                  <a:ext uri="{FF2B5EF4-FFF2-40B4-BE49-F238E27FC236}">
                    <a16:creationId xmlns:a16="http://schemas.microsoft.com/office/drawing/2014/main" id="{340408B9-E6D1-78FC-E74C-9BABF03AFCFF}"/>
                  </a:ext>
                </a:extLst>
              </p:cNvPr>
              <p:cNvSpPr/>
              <p:nvPr/>
            </p:nvSpPr>
            <p:spPr>
              <a:xfrm>
                <a:off x="11030934" y="504446"/>
                <a:ext cx="62052" cy="89487"/>
              </a:xfrm>
              <a:custGeom>
                <a:avLst/>
                <a:gdLst>
                  <a:gd name="csX0" fmla="*/ 10056 w 62052"/>
                  <a:gd name="csY0" fmla="*/ 79014 h 89487"/>
                  <a:gd name="csX1" fmla="*/ 0 w 62052"/>
                  <a:gd name="csY1" fmla="*/ 44674 h 89487"/>
                  <a:gd name="csX2" fmla="*/ 10056 w 62052"/>
                  <a:gd name="csY2" fmla="*/ 10473 h 89487"/>
                  <a:gd name="csX3" fmla="*/ 39577 w 62052"/>
                  <a:gd name="csY3" fmla="*/ 0 h 89487"/>
                  <a:gd name="csX4" fmla="*/ 62053 w 62052"/>
                  <a:gd name="csY4" fmla="*/ 2827 h 89487"/>
                  <a:gd name="csX5" fmla="*/ 62053 w 62052"/>
                  <a:gd name="csY5" fmla="*/ 20066 h 89487"/>
                  <a:gd name="csX6" fmla="*/ 44489 w 62052"/>
                  <a:gd name="csY6" fmla="*/ 20066 h 89487"/>
                  <a:gd name="csX7" fmla="*/ 31189 w 62052"/>
                  <a:gd name="csY7" fmla="*/ 22615 h 89487"/>
                  <a:gd name="csX8" fmla="*/ 25720 w 62052"/>
                  <a:gd name="csY8" fmla="*/ 30076 h 89487"/>
                  <a:gd name="csX9" fmla="*/ 24515 w 62052"/>
                  <a:gd name="csY9" fmla="*/ 44628 h 89487"/>
                  <a:gd name="csX10" fmla="*/ 25720 w 62052"/>
                  <a:gd name="csY10" fmla="*/ 59689 h 89487"/>
                  <a:gd name="csX11" fmla="*/ 31189 w 62052"/>
                  <a:gd name="csY11" fmla="*/ 67382 h 89487"/>
                  <a:gd name="csX12" fmla="*/ 44489 w 62052"/>
                  <a:gd name="csY12" fmla="*/ 69978 h 89487"/>
                  <a:gd name="csX13" fmla="*/ 62053 w 62052"/>
                  <a:gd name="csY13" fmla="*/ 69978 h 89487"/>
                  <a:gd name="csX14" fmla="*/ 62053 w 62052"/>
                  <a:gd name="csY14" fmla="*/ 85827 h 89487"/>
                  <a:gd name="csX15" fmla="*/ 39577 w 62052"/>
                  <a:gd name="csY15" fmla="*/ 89488 h 89487"/>
                  <a:gd name="csX16" fmla="*/ 10056 w 62052"/>
                  <a:gd name="csY16" fmla="*/ 79014 h 894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2052" h="89487">
                    <a:moveTo>
                      <a:pt x="10056" y="79014"/>
                    </a:moveTo>
                    <a:cubicBezTo>
                      <a:pt x="3337" y="72063"/>
                      <a:pt x="0" y="60616"/>
                      <a:pt x="0" y="44674"/>
                    </a:cubicBezTo>
                    <a:cubicBezTo>
                      <a:pt x="0" y="28733"/>
                      <a:pt x="3337" y="17425"/>
                      <a:pt x="10056" y="10473"/>
                    </a:cubicBezTo>
                    <a:cubicBezTo>
                      <a:pt x="16776" y="3522"/>
                      <a:pt x="26601" y="0"/>
                      <a:pt x="39577" y="0"/>
                    </a:cubicBezTo>
                    <a:cubicBezTo>
                      <a:pt x="47687" y="0"/>
                      <a:pt x="55194" y="927"/>
                      <a:pt x="62053" y="2827"/>
                    </a:cubicBezTo>
                    <a:lnTo>
                      <a:pt x="62053" y="20066"/>
                    </a:lnTo>
                    <a:lnTo>
                      <a:pt x="44489" y="20066"/>
                    </a:lnTo>
                    <a:cubicBezTo>
                      <a:pt x="38464" y="20066"/>
                      <a:pt x="34062" y="20901"/>
                      <a:pt x="31189" y="22615"/>
                    </a:cubicBezTo>
                    <a:cubicBezTo>
                      <a:pt x="28362" y="24284"/>
                      <a:pt x="26508" y="26786"/>
                      <a:pt x="25720" y="30076"/>
                    </a:cubicBezTo>
                    <a:cubicBezTo>
                      <a:pt x="24932" y="33367"/>
                      <a:pt x="24515" y="38186"/>
                      <a:pt x="24515" y="44628"/>
                    </a:cubicBezTo>
                    <a:cubicBezTo>
                      <a:pt x="24515" y="51070"/>
                      <a:pt x="24932" y="56306"/>
                      <a:pt x="25720" y="59689"/>
                    </a:cubicBezTo>
                    <a:cubicBezTo>
                      <a:pt x="26508" y="63073"/>
                      <a:pt x="28315" y="65621"/>
                      <a:pt x="31189" y="67382"/>
                    </a:cubicBezTo>
                    <a:cubicBezTo>
                      <a:pt x="34062" y="69143"/>
                      <a:pt x="38464" y="69978"/>
                      <a:pt x="44489" y="69978"/>
                    </a:cubicBezTo>
                    <a:lnTo>
                      <a:pt x="62053" y="69978"/>
                    </a:lnTo>
                    <a:lnTo>
                      <a:pt x="62053" y="85827"/>
                    </a:lnTo>
                    <a:cubicBezTo>
                      <a:pt x="54777" y="88237"/>
                      <a:pt x="47270" y="89488"/>
                      <a:pt x="39577" y="89488"/>
                    </a:cubicBezTo>
                    <a:cubicBezTo>
                      <a:pt x="26601" y="89488"/>
                      <a:pt x="16730" y="86012"/>
                      <a:pt x="10056" y="79014"/>
                    </a:cubicBezTo>
                  </a:path>
                </a:pathLst>
              </a:custGeom>
              <a:solidFill>
                <a:schemeClr val="bg1"/>
              </a:solidFill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7" name="Forma libre: forma 6">
                <a:extLst>
                  <a:ext uri="{FF2B5EF4-FFF2-40B4-BE49-F238E27FC236}">
                    <a16:creationId xmlns:a16="http://schemas.microsoft.com/office/drawing/2014/main" id="{3E705399-BA54-132F-4E8D-8F30F50071E1}"/>
                  </a:ext>
                </a:extLst>
              </p:cNvPr>
              <p:cNvSpPr/>
              <p:nvPr/>
            </p:nvSpPr>
            <p:spPr>
              <a:xfrm>
                <a:off x="11105175" y="478633"/>
                <a:ext cx="72850" cy="113725"/>
              </a:xfrm>
              <a:custGeom>
                <a:avLst/>
                <a:gdLst>
                  <a:gd name="csX0" fmla="*/ 46945 w 72850"/>
                  <a:gd name="csY0" fmla="*/ 47409 h 113725"/>
                  <a:gd name="csX1" fmla="*/ 39577 w 72850"/>
                  <a:gd name="csY1" fmla="*/ 45926 h 113725"/>
                  <a:gd name="csX2" fmla="*/ 22476 w 72850"/>
                  <a:gd name="csY2" fmla="*/ 45926 h 113725"/>
                  <a:gd name="csX3" fmla="*/ 22476 w 72850"/>
                  <a:gd name="csY3" fmla="*/ 37399 h 113725"/>
                  <a:gd name="csX4" fmla="*/ 47038 w 72850"/>
                  <a:gd name="csY4" fmla="*/ 25859 h 113725"/>
                  <a:gd name="csX5" fmla="*/ 66363 w 72850"/>
                  <a:gd name="csY5" fmla="*/ 32255 h 113725"/>
                  <a:gd name="csX6" fmla="*/ 72851 w 72850"/>
                  <a:gd name="csY6" fmla="*/ 50699 h 113725"/>
                  <a:gd name="csX7" fmla="*/ 72851 w 72850"/>
                  <a:gd name="csY7" fmla="*/ 113725 h 113725"/>
                  <a:gd name="csX8" fmla="*/ 49077 w 72850"/>
                  <a:gd name="csY8" fmla="*/ 113725 h 113725"/>
                  <a:gd name="csX9" fmla="*/ 49077 w 72850"/>
                  <a:gd name="csY9" fmla="*/ 53248 h 113725"/>
                  <a:gd name="csX10" fmla="*/ 46945 w 72850"/>
                  <a:gd name="csY10" fmla="*/ 47455 h 113725"/>
                  <a:gd name="csX11" fmla="*/ 0 w 72850"/>
                  <a:gd name="csY11" fmla="*/ 3939 h 113725"/>
                  <a:gd name="csX12" fmla="*/ 23774 w 72850"/>
                  <a:gd name="csY12" fmla="*/ 0 h 113725"/>
                  <a:gd name="csX13" fmla="*/ 23774 w 72850"/>
                  <a:gd name="csY13" fmla="*/ 113679 h 113725"/>
                  <a:gd name="csX14" fmla="*/ 0 w 72850"/>
                  <a:gd name="csY14" fmla="*/ 113679 h 113725"/>
                  <a:gd name="csX15" fmla="*/ 0 w 72850"/>
                  <a:gd name="csY15" fmla="*/ 3939 h 1137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72850" h="113725">
                    <a:moveTo>
                      <a:pt x="46945" y="47409"/>
                    </a:moveTo>
                    <a:cubicBezTo>
                      <a:pt x="45509" y="46389"/>
                      <a:pt x="43052" y="45926"/>
                      <a:pt x="39577" y="45926"/>
                    </a:cubicBezTo>
                    <a:lnTo>
                      <a:pt x="22476" y="45926"/>
                    </a:lnTo>
                    <a:lnTo>
                      <a:pt x="22476" y="37399"/>
                    </a:lnTo>
                    <a:cubicBezTo>
                      <a:pt x="28825" y="29706"/>
                      <a:pt x="36982" y="25859"/>
                      <a:pt x="47038" y="25859"/>
                    </a:cubicBezTo>
                    <a:cubicBezTo>
                      <a:pt x="55565" y="25859"/>
                      <a:pt x="62007" y="27991"/>
                      <a:pt x="66363" y="32255"/>
                    </a:cubicBezTo>
                    <a:cubicBezTo>
                      <a:pt x="70673" y="36518"/>
                      <a:pt x="72851" y="42682"/>
                      <a:pt x="72851" y="50699"/>
                    </a:cubicBezTo>
                    <a:lnTo>
                      <a:pt x="72851" y="113725"/>
                    </a:lnTo>
                    <a:lnTo>
                      <a:pt x="49077" y="113725"/>
                    </a:lnTo>
                    <a:lnTo>
                      <a:pt x="49077" y="53248"/>
                    </a:lnTo>
                    <a:cubicBezTo>
                      <a:pt x="49077" y="50421"/>
                      <a:pt x="48382" y="48475"/>
                      <a:pt x="46945" y="47455"/>
                    </a:cubicBezTo>
                    <a:moveTo>
                      <a:pt x="0" y="3939"/>
                    </a:moveTo>
                    <a:lnTo>
                      <a:pt x="23774" y="0"/>
                    </a:lnTo>
                    <a:lnTo>
                      <a:pt x="23774" y="113679"/>
                    </a:lnTo>
                    <a:lnTo>
                      <a:pt x="0" y="113679"/>
                    </a:lnTo>
                    <a:lnTo>
                      <a:pt x="0" y="3939"/>
                    </a:lnTo>
                    <a:close/>
                  </a:path>
                </a:pathLst>
              </a:custGeom>
              <a:solidFill>
                <a:schemeClr val="bg1"/>
              </a:solidFill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8" name="Forma libre: forma 7">
                <a:extLst>
                  <a:ext uri="{FF2B5EF4-FFF2-40B4-BE49-F238E27FC236}">
                    <a16:creationId xmlns:a16="http://schemas.microsoft.com/office/drawing/2014/main" id="{2208310D-F4E2-4F87-F22C-B571F554721F}"/>
                  </a:ext>
                </a:extLst>
              </p:cNvPr>
              <p:cNvSpPr/>
              <p:nvPr/>
            </p:nvSpPr>
            <p:spPr>
              <a:xfrm>
                <a:off x="11191002" y="504400"/>
                <a:ext cx="63026" cy="89487"/>
              </a:xfrm>
              <a:custGeom>
                <a:avLst/>
                <a:gdLst>
                  <a:gd name="csX0" fmla="*/ 12652 w 63026"/>
                  <a:gd name="csY0" fmla="*/ 88561 h 89487"/>
                  <a:gd name="csX1" fmla="*/ 0 w 63026"/>
                  <a:gd name="csY1" fmla="*/ 85688 h 89487"/>
                  <a:gd name="csX2" fmla="*/ 0 w 63026"/>
                  <a:gd name="csY2" fmla="*/ 70024 h 89487"/>
                  <a:gd name="csX3" fmla="*/ 37074 w 63026"/>
                  <a:gd name="csY3" fmla="*/ 70024 h 89487"/>
                  <a:gd name="csX4" fmla="*/ 39530 w 63026"/>
                  <a:gd name="csY4" fmla="*/ 69004 h 89487"/>
                  <a:gd name="csX5" fmla="*/ 40411 w 63026"/>
                  <a:gd name="csY5" fmla="*/ 65760 h 89487"/>
                  <a:gd name="csX6" fmla="*/ 39855 w 63026"/>
                  <a:gd name="csY6" fmla="*/ 63212 h 89487"/>
                  <a:gd name="csX7" fmla="*/ 37723 w 63026"/>
                  <a:gd name="csY7" fmla="*/ 60987 h 89487"/>
                  <a:gd name="csX8" fmla="*/ 33598 w 63026"/>
                  <a:gd name="csY8" fmla="*/ 58299 h 89487"/>
                  <a:gd name="csX9" fmla="*/ 15710 w 63026"/>
                  <a:gd name="csY9" fmla="*/ 48150 h 89487"/>
                  <a:gd name="csX10" fmla="*/ 4310 w 63026"/>
                  <a:gd name="csY10" fmla="*/ 37769 h 89487"/>
                  <a:gd name="csX11" fmla="*/ 834 w 63026"/>
                  <a:gd name="csY11" fmla="*/ 23774 h 89487"/>
                  <a:gd name="csX12" fmla="*/ 9130 w 63026"/>
                  <a:gd name="csY12" fmla="*/ 6349 h 89487"/>
                  <a:gd name="csX13" fmla="*/ 31837 w 63026"/>
                  <a:gd name="csY13" fmla="*/ 0 h 89487"/>
                  <a:gd name="csX14" fmla="*/ 58299 w 63026"/>
                  <a:gd name="csY14" fmla="*/ 4773 h 89487"/>
                  <a:gd name="csX15" fmla="*/ 58299 w 63026"/>
                  <a:gd name="csY15" fmla="*/ 20113 h 89487"/>
                  <a:gd name="csX16" fmla="*/ 26137 w 63026"/>
                  <a:gd name="csY16" fmla="*/ 20113 h 89487"/>
                  <a:gd name="csX17" fmla="*/ 23449 w 63026"/>
                  <a:gd name="csY17" fmla="*/ 20808 h 89487"/>
                  <a:gd name="csX18" fmla="*/ 22662 w 63026"/>
                  <a:gd name="csY18" fmla="*/ 23125 h 89487"/>
                  <a:gd name="csX19" fmla="*/ 23125 w 63026"/>
                  <a:gd name="csY19" fmla="*/ 25906 h 89487"/>
                  <a:gd name="csX20" fmla="*/ 25349 w 63026"/>
                  <a:gd name="csY20" fmla="*/ 27898 h 89487"/>
                  <a:gd name="csX21" fmla="*/ 48614 w 63026"/>
                  <a:gd name="csY21" fmla="*/ 40550 h 89487"/>
                  <a:gd name="csX22" fmla="*/ 59689 w 63026"/>
                  <a:gd name="csY22" fmla="*/ 49401 h 89487"/>
                  <a:gd name="csX23" fmla="*/ 63026 w 63026"/>
                  <a:gd name="csY23" fmla="*/ 63026 h 89487"/>
                  <a:gd name="csX24" fmla="*/ 54221 w 63026"/>
                  <a:gd name="csY24" fmla="*/ 83139 h 89487"/>
                  <a:gd name="csX25" fmla="*/ 28315 w 63026"/>
                  <a:gd name="csY25" fmla="*/ 89488 h 89487"/>
                  <a:gd name="csX26" fmla="*/ 12652 w 63026"/>
                  <a:gd name="csY26" fmla="*/ 88561 h 894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63026" h="89487">
                    <a:moveTo>
                      <a:pt x="12652" y="88561"/>
                    </a:moveTo>
                    <a:cubicBezTo>
                      <a:pt x="8203" y="87912"/>
                      <a:pt x="3985" y="86985"/>
                      <a:pt x="0" y="85688"/>
                    </a:cubicBezTo>
                    <a:lnTo>
                      <a:pt x="0" y="70024"/>
                    </a:lnTo>
                    <a:lnTo>
                      <a:pt x="37074" y="70024"/>
                    </a:lnTo>
                    <a:cubicBezTo>
                      <a:pt x="38140" y="70024"/>
                      <a:pt x="38928" y="69700"/>
                      <a:pt x="39530" y="69004"/>
                    </a:cubicBezTo>
                    <a:cubicBezTo>
                      <a:pt x="40133" y="68309"/>
                      <a:pt x="40411" y="67243"/>
                      <a:pt x="40411" y="65760"/>
                    </a:cubicBezTo>
                    <a:cubicBezTo>
                      <a:pt x="40411" y="64695"/>
                      <a:pt x="40225" y="63860"/>
                      <a:pt x="39855" y="63212"/>
                    </a:cubicBezTo>
                    <a:cubicBezTo>
                      <a:pt x="39484" y="62563"/>
                      <a:pt x="38789" y="61821"/>
                      <a:pt x="37723" y="60987"/>
                    </a:cubicBezTo>
                    <a:cubicBezTo>
                      <a:pt x="36657" y="60153"/>
                      <a:pt x="35313" y="59226"/>
                      <a:pt x="33598" y="58299"/>
                    </a:cubicBezTo>
                    <a:lnTo>
                      <a:pt x="15710" y="48150"/>
                    </a:lnTo>
                    <a:cubicBezTo>
                      <a:pt x="10427" y="45184"/>
                      <a:pt x="6627" y="41755"/>
                      <a:pt x="4310" y="37769"/>
                    </a:cubicBezTo>
                    <a:cubicBezTo>
                      <a:pt x="1993" y="33830"/>
                      <a:pt x="834" y="29150"/>
                      <a:pt x="834" y="23774"/>
                    </a:cubicBezTo>
                    <a:cubicBezTo>
                      <a:pt x="834" y="16405"/>
                      <a:pt x="3615" y="10566"/>
                      <a:pt x="9130" y="6349"/>
                    </a:cubicBezTo>
                    <a:cubicBezTo>
                      <a:pt x="14691" y="2132"/>
                      <a:pt x="22245" y="0"/>
                      <a:pt x="31837" y="0"/>
                    </a:cubicBezTo>
                    <a:cubicBezTo>
                      <a:pt x="41430" y="0"/>
                      <a:pt x="49957" y="1576"/>
                      <a:pt x="58299" y="4773"/>
                    </a:cubicBezTo>
                    <a:lnTo>
                      <a:pt x="58299" y="20113"/>
                    </a:lnTo>
                    <a:lnTo>
                      <a:pt x="26137" y="20113"/>
                    </a:lnTo>
                    <a:cubicBezTo>
                      <a:pt x="24886" y="20113"/>
                      <a:pt x="23959" y="20344"/>
                      <a:pt x="23449" y="20808"/>
                    </a:cubicBezTo>
                    <a:cubicBezTo>
                      <a:pt x="22940" y="21271"/>
                      <a:pt x="22662" y="22059"/>
                      <a:pt x="22662" y="23125"/>
                    </a:cubicBezTo>
                    <a:cubicBezTo>
                      <a:pt x="22662" y="24376"/>
                      <a:pt x="22801" y="25303"/>
                      <a:pt x="23125" y="25906"/>
                    </a:cubicBezTo>
                    <a:cubicBezTo>
                      <a:pt x="23449" y="26508"/>
                      <a:pt x="24191" y="27157"/>
                      <a:pt x="25349" y="27898"/>
                    </a:cubicBezTo>
                    <a:lnTo>
                      <a:pt x="48614" y="40550"/>
                    </a:lnTo>
                    <a:cubicBezTo>
                      <a:pt x="53804" y="43284"/>
                      <a:pt x="57465" y="46250"/>
                      <a:pt x="59689" y="49401"/>
                    </a:cubicBezTo>
                    <a:cubicBezTo>
                      <a:pt x="61914" y="52553"/>
                      <a:pt x="63026" y="57094"/>
                      <a:pt x="63026" y="63026"/>
                    </a:cubicBezTo>
                    <a:cubicBezTo>
                      <a:pt x="63026" y="72202"/>
                      <a:pt x="60107" y="78922"/>
                      <a:pt x="54221" y="83139"/>
                    </a:cubicBezTo>
                    <a:cubicBezTo>
                      <a:pt x="48382" y="87356"/>
                      <a:pt x="39716" y="89488"/>
                      <a:pt x="28315" y="89488"/>
                    </a:cubicBezTo>
                    <a:cubicBezTo>
                      <a:pt x="22291" y="89488"/>
                      <a:pt x="17054" y="89164"/>
                      <a:pt x="12652" y="88561"/>
                    </a:cubicBezTo>
                  </a:path>
                </a:pathLst>
              </a:custGeom>
              <a:solidFill>
                <a:schemeClr val="bg1"/>
              </a:solidFill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F948F91C-342D-08B0-7522-E9B39C0BA689}"/>
              </a:ext>
            </a:extLst>
          </p:cNvPr>
          <p:cNvGrpSpPr/>
          <p:nvPr userDrawn="1"/>
        </p:nvGrpSpPr>
        <p:grpSpPr>
          <a:xfrm>
            <a:off x="11350421" y="408285"/>
            <a:ext cx="489564" cy="270409"/>
            <a:chOff x="11350421" y="408285"/>
            <a:chExt cx="489564" cy="270409"/>
          </a:xfrm>
          <a:solidFill>
            <a:schemeClr val="accent5"/>
          </a:solidFill>
        </p:grpSpPr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DDB75FCB-33BD-FD75-CB19-FEDDFB1193A9}"/>
                </a:ext>
              </a:extLst>
            </p:cNvPr>
            <p:cNvSpPr/>
            <p:nvPr/>
          </p:nvSpPr>
          <p:spPr>
            <a:xfrm>
              <a:off x="11350421" y="408285"/>
              <a:ext cx="60338" cy="89441"/>
            </a:xfrm>
            <a:custGeom>
              <a:avLst/>
              <a:gdLst>
                <a:gd name="csX0" fmla="*/ 11864 w 60338"/>
                <a:gd name="csY0" fmla="*/ 88746 h 89441"/>
                <a:gd name="csX1" fmla="*/ 0 w 60338"/>
                <a:gd name="csY1" fmla="*/ 86429 h 89441"/>
                <a:gd name="csX2" fmla="*/ 0 w 60338"/>
                <a:gd name="csY2" fmla="*/ 74380 h 89441"/>
                <a:gd name="csX3" fmla="*/ 31050 w 60338"/>
                <a:gd name="csY3" fmla="*/ 74380 h 89441"/>
                <a:gd name="csX4" fmla="*/ 40874 w 60338"/>
                <a:gd name="csY4" fmla="*/ 72480 h 89441"/>
                <a:gd name="csX5" fmla="*/ 43701 w 60338"/>
                <a:gd name="csY5" fmla="*/ 66317 h 89441"/>
                <a:gd name="csX6" fmla="*/ 42821 w 60338"/>
                <a:gd name="csY6" fmla="*/ 62377 h 89441"/>
                <a:gd name="csX7" fmla="*/ 39716 w 60338"/>
                <a:gd name="csY7" fmla="*/ 59133 h 89441"/>
                <a:gd name="csX8" fmla="*/ 33367 w 60338"/>
                <a:gd name="csY8" fmla="*/ 54916 h 89441"/>
                <a:gd name="csX9" fmla="*/ 16266 w 60338"/>
                <a:gd name="csY9" fmla="*/ 45277 h 89441"/>
                <a:gd name="csX10" fmla="*/ 4634 w 60338"/>
                <a:gd name="csY10" fmla="*/ 35221 h 89441"/>
                <a:gd name="csX11" fmla="*/ 927 w 60338"/>
                <a:gd name="csY11" fmla="*/ 21688 h 89441"/>
                <a:gd name="csX12" fmla="*/ 8666 w 60338"/>
                <a:gd name="csY12" fmla="*/ 5700 h 89441"/>
                <a:gd name="csX13" fmla="*/ 31142 w 60338"/>
                <a:gd name="csY13" fmla="*/ 0 h 89441"/>
                <a:gd name="csX14" fmla="*/ 55704 w 60338"/>
                <a:gd name="csY14" fmla="*/ 3476 h 89441"/>
                <a:gd name="csX15" fmla="*/ 55704 w 60338"/>
                <a:gd name="csY15" fmla="*/ 15339 h 89441"/>
                <a:gd name="csX16" fmla="*/ 24191 w 60338"/>
                <a:gd name="csY16" fmla="*/ 15339 h 89441"/>
                <a:gd name="csX17" fmla="*/ 18583 w 60338"/>
                <a:gd name="csY17" fmla="*/ 16915 h 89441"/>
                <a:gd name="csX18" fmla="*/ 16915 w 60338"/>
                <a:gd name="csY18" fmla="*/ 21503 h 89441"/>
                <a:gd name="csX19" fmla="*/ 18259 w 60338"/>
                <a:gd name="csY19" fmla="*/ 26091 h 89441"/>
                <a:gd name="csX20" fmla="*/ 23403 w 60338"/>
                <a:gd name="csY20" fmla="*/ 29891 h 89441"/>
                <a:gd name="csX21" fmla="*/ 42265 w 60338"/>
                <a:gd name="csY21" fmla="*/ 40365 h 89441"/>
                <a:gd name="csX22" fmla="*/ 56445 w 60338"/>
                <a:gd name="csY22" fmla="*/ 51116 h 89441"/>
                <a:gd name="csX23" fmla="*/ 60338 w 60338"/>
                <a:gd name="csY23" fmla="*/ 64416 h 89441"/>
                <a:gd name="csX24" fmla="*/ 51858 w 60338"/>
                <a:gd name="csY24" fmla="*/ 83510 h 89441"/>
                <a:gd name="csX25" fmla="*/ 26462 w 60338"/>
                <a:gd name="csY25" fmla="*/ 89442 h 89441"/>
                <a:gd name="csX26" fmla="*/ 11910 w 60338"/>
                <a:gd name="csY26" fmla="*/ 88746 h 894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60338" h="89441">
                  <a:moveTo>
                    <a:pt x="11864" y="88746"/>
                  </a:moveTo>
                  <a:cubicBezTo>
                    <a:pt x="7739" y="88283"/>
                    <a:pt x="3800" y="87495"/>
                    <a:pt x="0" y="86429"/>
                  </a:cubicBezTo>
                  <a:lnTo>
                    <a:pt x="0" y="74380"/>
                  </a:lnTo>
                  <a:lnTo>
                    <a:pt x="31050" y="74380"/>
                  </a:lnTo>
                  <a:cubicBezTo>
                    <a:pt x="35684" y="74380"/>
                    <a:pt x="38974" y="73731"/>
                    <a:pt x="40874" y="72480"/>
                  </a:cubicBezTo>
                  <a:cubicBezTo>
                    <a:pt x="42774" y="71229"/>
                    <a:pt x="43701" y="69143"/>
                    <a:pt x="43701" y="66317"/>
                  </a:cubicBezTo>
                  <a:cubicBezTo>
                    <a:pt x="43701" y="64741"/>
                    <a:pt x="43423" y="63397"/>
                    <a:pt x="42821" y="62377"/>
                  </a:cubicBezTo>
                  <a:cubicBezTo>
                    <a:pt x="42218" y="61311"/>
                    <a:pt x="41199" y="60246"/>
                    <a:pt x="39716" y="59133"/>
                  </a:cubicBezTo>
                  <a:cubicBezTo>
                    <a:pt x="38233" y="58021"/>
                    <a:pt x="36147" y="56631"/>
                    <a:pt x="33367" y="54916"/>
                  </a:cubicBezTo>
                  <a:lnTo>
                    <a:pt x="16266" y="45277"/>
                  </a:lnTo>
                  <a:cubicBezTo>
                    <a:pt x="10983" y="42218"/>
                    <a:pt x="7090" y="38882"/>
                    <a:pt x="4634" y="35221"/>
                  </a:cubicBezTo>
                  <a:cubicBezTo>
                    <a:pt x="2132" y="31559"/>
                    <a:pt x="927" y="27064"/>
                    <a:pt x="927" y="21688"/>
                  </a:cubicBezTo>
                  <a:cubicBezTo>
                    <a:pt x="927" y="14830"/>
                    <a:pt x="3522" y="9500"/>
                    <a:pt x="8666" y="5700"/>
                  </a:cubicBezTo>
                  <a:cubicBezTo>
                    <a:pt x="13856" y="1900"/>
                    <a:pt x="21318" y="0"/>
                    <a:pt x="31142" y="0"/>
                  </a:cubicBezTo>
                  <a:cubicBezTo>
                    <a:pt x="39901" y="0"/>
                    <a:pt x="48104" y="1159"/>
                    <a:pt x="55704" y="3476"/>
                  </a:cubicBezTo>
                  <a:lnTo>
                    <a:pt x="55704" y="15339"/>
                  </a:lnTo>
                  <a:lnTo>
                    <a:pt x="24191" y="15339"/>
                  </a:lnTo>
                  <a:cubicBezTo>
                    <a:pt x="21549" y="15339"/>
                    <a:pt x="19696" y="15849"/>
                    <a:pt x="18583" y="16915"/>
                  </a:cubicBezTo>
                  <a:cubicBezTo>
                    <a:pt x="17471" y="17981"/>
                    <a:pt x="16915" y="19510"/>
                    <a:pt x="16915" y="21503"/>
                  </a:cubicBezTo>
                  <a:cubicBezTo>
                    <a:pt x="16915" y="23496"/>
                    <a:pt x="17379" y="25025"/>
                    <a:pt x="18259" y="26091"/>
                  </a:cubicBezTo>
                  <a:cubicBezTo>
                    <a:pt x="19140" y="27157"/>
                    <a:pt x="20854" y="28408"/>
                    <a:pt x="23403" y="29891"/>
                  </a:cubicBezTo>
                  <a:lnTo>
                    <a:pt x="42265" y="40365"/>
                  </a:lnTo>
                  <a:cubicBezTo>
                    <a:pt x="49123" y="44072"/>
                    <a:pt x="53850" y="47640"/>
                    <a:pt x="56445" y="51116"/>
                  </a:cubicBezTo>
                  <a:cubicBezTo>
                    <a:pt x="59041" y="54592"/>
                    <a:pt x="60338" y="59041"/>
                    <a:pt x="60338" y="64416"/>
                  </a:cubicBezTo>
                  <a:cubicBezTo>
                    <a:pt x="60338" y="73175"/>
                    <a:pt x="57511" y="79524"/>
                    <a:pt x="51858" y="83510"/>
                  </a:cubicBezTo>
                  <a:cubicBezTo>
                    <a:pt x="46204" y="87449"/>
                    <a:pt x="37723" y="89442"/>
                    <a:pt x="26462" y="89442"/>
                  </a:cubicBezTo>
                  <a:cubicBezTo>
                    <a:pt x="20854" y="89442"/>
                    <a:pt x="15988" y="89210"/>
                    <a:pt x="11910" y="88746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280B0291-141D-7AD2-A29A-36A7752195C6}"/>
                </a:ext>
              </a:extLst>
            </p:cNvPr>
            <p:cNvSpPr/>
            <p:nvPr/>
          </p:nvSpPr>
          <p:spPr>
            <a:xfrm>
              <a:off x="11419611" y="408656"/>
              <a:ext cx="74565" cy="89163"/>
            </a:xfrm>
            <a:custGeom>
              <a:avLst/>
              <a:gdLst>
                <a:gd name="csX0" fmla="*/ 20901 w 74565"/>
                <a:gd name="csY0" fmla="*/ 83788 h 89163"/>
                <a:gd name="csX1" fmla="*/ 5376 w 74565"/>
                <a:gd name="csY1" fmla="*/ 68356 h 89163"/>
                <a:gd name="csX2" fmla="*/ 0 w 74565"/>
                <a:gd name="csY2" fmla="*/ 44304 h 89163"/>
                <a:gd name="csX3" fmla="*/ 4588 w 74565"/>
                <a:gd name="csY3" fmla="*/ 21735 h 89163"/>
                <a:gd name="csX4" fmla="*/ 18352 w 74565"/>
                <a:gd name="csY4" fmla="*/ 5839 h 89163"/>
                <a:gd name="csX5" fmla="*/ 40504 w 74565"/>
                <a:gd name="csY5" fmla="*/ 0 h 89163"/>
                <a:gd name="csX6" fmla="*/ 59272 w 74565"/>
                <a:gd name="csY6" fmla="*/ 4217 h 89163"/>
                <a:gd name="csX7" fmla="*/ 70765 w 74565"/>
                <a:gd name="csY7" fmla="*/ 15525 h 89163"/>
                <a:gd name="csX8" fmla="*/ 74565 w 74565"/>
                <a:gd name="csY8" fmla="*/ 31189 h 89163"/>
                <a:gd name="csX9" fmla="*/ 70302 w 74565"/>
                <a:gd name="csY9" fmla="*/ 44582 h 89163"/>
                <a:gd name="csX10" fmla="*/ 55750 w 74565"/>
                <a:gd name="csY10" fmla="*/ 48289 h 89163"/>
                <a:gd name="csX11" fmla="*/ 13810 w 74565"/>
                <a:gd name="csY11" fmla="*/ 48289 h 89163"/>
                <a:gd name="csX12" fmla="*/ 13810 w 74565"/>
                <a:gd name="csY12" fmla="*/ 35128 h 89163"/>
                <a:gd name="csX13" fmla="*/ 56075 w 74565"/>
                <a:gd name="csY13" fmla="*/ 35128 h 89163"/>
                <a:gd name="csX14" fmla="*/ 58299 w 74565"/>
                <a:gd name="csY14" fmla="*/ 33367 h 89163"/>
                <a:gd name="csX15" fmla="*/ 58299 w 74565"/>
                <a:gd name="csY15" fmla="*/ 31606 h 89163"/>
                <a:gd name="csX16" fmla="*/ 53387 w 74565"/>
                <a:gd name="csY16" fmla="*/ 18630 h 89163"/>
                <a:gd name="csX17" fmla="*/ 39623 w 74565"/>
                <a:gd name="csY17" fmla="*/ 14366 h 89163"/>
                <a:gd name="csX18" fmla="*/ 23079 w 74565"/>
                <a:gd name="csY18" fmla="*/ 20484 h 89163"/>
                <a:gd name="csX19" fmla="*/ 17286 w 74565"/>
                <a:gd name="csY19" fmla="*/ 38928 h 89163"/>
                <a:gd name="csX20" fmla="*/ 17286 w 74565"/>
                <a:gd name="csY20" fmla="*/ 46389 h 89163"/>
                <a:gd name="csX21" fmla="*/ 24886 w 74565"/>
                <a:gd name="csY21" fmla="*/ 67151 h 89163"/>
                <a:gd name="csX22" fmla="*/ 47826 w 74565"/>
                <a:gd name="csY22" fmla="*/ 73778 h 89163"/>
                <a:gd name="csX23" fmla="*/ 60199 w 74565"/>
                <a:gd name="csY23" fmla="*/ 72990 h 89163"/>
                <a:gd name="csX24" fmla="*/ 70626 w 74565"/>
                <a:gd name="csY24" fmla="*/ 70441 h 89163"/>
                <a:gd name="csX25" fmla="*/ 70626 w 74565"/>
                <a:gd name="csY25" fmla="*/ 83602 h 89163"/>
                <a:gd name="csX26" fmla="*/ 44813 w 74565"/>
                <a:gd name="csY26" fmla="*/ 89163 h 89163"/>
                <a:gd name="csX27" fmla="*/ 20901 w 74565"/>
                <a:gd name="csY27" fmla="*/ 83880 h 891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74565" h="89163">
                  <a:moveTo>
                    <a:pt x="20901" y="83788"/>
                  </a:moveTo>
                  <a:cubicBezTo>
                    <a:pt x="14135" y="80266"/>
                    <a:pt x="8991" y="75122"/>
                    <a:pt x="5376" y="68356"/>
                  </a:cubicBezTo>
                  <a:cubicBezTo>
                    <a:pt x="1761" y="61590"/>
                    <a:pt x="0" y="53572"/>
                    <a:pt x="0" y="44304"/>
                  </a:cubicBezTo>
                  <a:cubicBezTo>
                    <a:pt x="0" y="35962"/>
                    <a:pt x="1529" y="28454"/>
                    <a:pt x="4588" y="21735"/>
                  </a:cubicBezTo>
                  <a:cubicBezTo>
                    <a:pt x="7647" y="15015"/>
                    <a:pt x="12234" y="9732"/>
                    <a:pt x="18352" y="5839"/>
                  </a:cubicBezTo>
                  <a:cubicBezTo>
                    <a:pt x="24469" y="1946"/>
                    <a:pt x="31884" y="0"/>
                    <a:pt x="40504" y="0"/>
                  </a:cubicBezTo>
                  <a:cubicBezTo>
                    <a:pt x="47872" y="0"/>
                    <a:pt x="54128" y="1390"/>
                    <a:pt x="59272" y="4217"/>
                  </a:cubicBezTo>
                  <a:cubicBezTo>
                    <a:pt x="64370" y="6998"/>
                    <a:pt x="68217" y="10798"/>
                    <a:pt x="70765" y="15525"/>
                  </a:cubicBezTo>
                  <a:cubicBezTo>
                    <a:pt x="73314" y="20252"/>
                    <a:pt x="74565" y="25489"/>
                    <a:pt x="74565" y="31189"/>
                  </a:cubicBezTo>
                  <a:cubicBezTo>
                    <a:pt x="74565" y="37630"/>
                    <a:pt x="73129" y="42079"/>
                    <a:pt x="70302" y="44582"/>
                  </a:cubicBezTo>
                  <a:cubicBezTo>
                    <a:pt x="67429" y="47084"/>
                    <a:pt x="62609" y="48289"/>
                    <a:pt x="55750" y="48289"/>
                  </a:cubicBezTo>
                  <a:lnTo>
                    <a:pt x="13810" y="48289"/>
                  </a:lnTo>
                  <a:lnTo>
                    <a:pt x="13810" y="35128"/>
                  </a:lnTo>
                  <a:lnTo>
                    <a:pt x="56075" y="35128"/>
                  </a:lnTo>
                  <a:cubicBezTo>
                    <a:pt x="57558" y="35128"/>
                    <a:pt x="58299" y="34572"/>
                    <a:pt x="58299" y="33367"/>
                  </a:cubicBezTo>
                  <a:lnTo>
                    <a:pt x="58299" y="31606"/>
                  </a:lnTo>
                  <a:cubicBezTo>
                    <a:pt x="58299" y="25813"/>
                    <a:pt x="56677" y="21457"/>
                    <a:pt x="53387" y="18630"/>
                  </a:cubicBezTo>
                  <a:cubicBezTo>
                    <a:pt x="50096" y="15803"/>
                    <a:pt x="45509" y="14366"/>
                    <a:pt x="39623" y="14366"/>
                  </a:cubicBezTo>
                  <a:cubicBezTo>
                    <a:pt x="32440" y="14366"/>
                    <a:pt x="26925" y="16405"/>
                    <a:pt x="23079" y="20484"/>
                  </a:cubicBezTo>
                  <a:cubicBezTo>
                    <a:pt x="19232" y="24562"/>
                    <a:pt x="17286" y="30679"/>
                    <a:pt x="17286" y="38928"/>
                  </a:cubicBezTo>
                  <a:lnTo>
                    <a:pt x="17286" y="46389"/>
                  </a:lnTo>
                  <a:cubicBezTo>
                    <a:pt x="17286" y="55797"/>
                    <a:pt x="19835" y="62702"/>
                    <a:pt x="24886" y="67151"/>
                  </a:cubicBezTo>
                  <a:cubicBezTo>
                    <a:pt x="29937" y="71600"/>
                    <a:pt x="37584" y="73778"/>
                    <a:pt x="47826" y="73778"/>
                  </a:cubicBezTo>
                  <a:cubicBezTo>
                    <a:pt x="52367" y="73778"/>
                    <a:pt x="56492" y="73500"/>
                    <a:pt x="60199" y="72990"/>
                  </a:cubicBezTo>
                  <a:cubicBezTo>
                    <a:pt x="63907" y="72480"/>
                    <a:pt x="67382" y="71600"/>
                    <a:pt x="70626" y="70441"/>
                  </a:cubicBezTo>
                  <a:lnTo>
                    <a:pt x="70626" y="83602"/>
                  </a:lnTo>
                  <a:cubicBezTo>
                    <a:pt x="63860" y="87310"/>
                    <a:pt x="55287" y="89163"/>
                    <a:pt x="44813" y="89163"/>
                  </a:cubicBezTo>
                  <a:cubicBezTo>
                    <a:pt x="35638" y="89163"/>
                    <a:pt x="27667" y="87402"/>
                    <a:pt x="20901" y="83880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1CE32828-B45C-39DF-9357-7340B0B398D3}"/>
                </a:ext>
              </a:extLst>
            </p:cNvPr>
            <p:cNvSpPr/>
            <p:nvPr/>
          </p:nvSpPr>
          <p:spPr>
            <a:xfrm>
              <a:off x="11506040" y="408331"/>
              <a:ext cx="73128" cy="121696"/>
            </a:xfrm>
            <a:custGeom>
              <a:avLst/>
              <a:gdLst>
                <a:gd name="csX0" fmla="*/ 6673 w 73128"/>
                <a:gd name="csY0" fmla="*/ 117896 h 121696"/>
                <a:gd name="csX1" fmla="*/ 6673 w 73128"/>
                <a:gd name="csY1" fmla="*/ 106357 h 121696"/>
                <a:gd name="csX2" fmla="*/ 29613 w 73128"/>
                <a:gd name="csY2" fmla="*/ 106357 h 121696"/>
                <a:gd name="csX3" fmla="*/ 45833 w 73128"/>
                <a:gd name="csY3" fmla="*/ 104549 h 121696"/>
                <a:gd name="csX4" fmla="*/ 53433 w 73128"/>
                <a:gd name="csY4" fmla="*/ 98617 h 121696"/>
                <a:gd name="csX5" fmla="*/ 55565 w 73128"/>
                <a:gd name="csY5" fmla="*/ 86754 h 121696"/>
                <a:gd name="csX6" fmla="*/ 55565 w 73128"/>
                <a:gd name="csY6" fmla="*/ 8342 h 121696"/>
                <a:gd name="csX7" fmla="*/ 60941 w 73128"/>
                <a:gd name="csY7" fmla="*/ 1529 h 121696"/>
                <a:gd name="csX8" fmla="*/ 73129 w 73128"/>
                <a:gd name="csY8" fmla="*/ 1529 h 121696"/>
                <a:gd name="csX9" fmla="*/ 73129 w 73128"/>
                <a:gd name="csY9" fmla="*/ 87032 h 121696"/>
                <a:gd name="csX10" fmla="*/ 63072 w 73128"/>
                <a:gd name="csY10" fmla="*/ 113632 h 121696"/>
                <a:gd name="csX11" fmla="*/ 34016 w 73128"/>
                <a:gd name="csY11" fmla="*/ 121696 h 121696"/>
                <a:gd name="csX12" fmla="*/ 6627 w 73128"/>
                <a:gd name="csY12" fmla="*/ 117896 h 121696"/>
                <a:gd name="csX13" fmla="*/ 15525 w 73128"/>
                <a:gd name="csY13" fmla="*/ 84576 h 121696"/>
                <a:gd name="csX14" fmla="*/ 4032 w 73128"/>
                <a:gd name="csY14" fmla="*/ 71924 h 121696"/>
                <a:gd name="csX15" fmla="*/ 0 w 73128"/>
                <a:gd name="csY15" fmla="*/ 46667 h 121696"/>
                <a:gd name="csX16" fmla="*/ 4032 w 73128"/>
                <a:gd name="csY16" fmla="*/ 18815 h 121696"/>
                <a:gd name="csX17" fmla="*/ 15571 w 73128"/>
                <a:gd name="csY17" fmla="*/ 4264 h 121696"/>
                <a:gd name="csX18" fmla="*/ 34201 w 73128"/>
                <a:gd name="csY18" fmla="*/ 0 h 121696"/>
                <a:gd name="csX19" fmla="*/ 46296 w 73128"/>
                <a:gd name="csY19" fmla="*/ 2132 h 121696"/>
                <a:gd name="csX20" fmla="*/ 56214 w 73128"/>
                <a:gd name="csY20" fmla="*/ 8388 h 121696"/>
                <a:gd name="csX21" fmla="*/ 56863 w 73128"/>
                <a:gd name="csY21" fmla="*/ 15200 h 121696"/>
                <a:gd name="csX22" fmla="*/ 45138 w 73128"/>
                <a:gd name="csY22" fmla="*/ 15200 h 121696"/>
                <a:gd name="csX23" fmla="*/ 27806 w 73128"/>
                <a:gd name="csY23" fmla="*/ 17888 h 121696"/>
                <a:gd name="csX24" fmla="*/ 20113 w 73128"/>
                <a:gd name="csY24" fmla="*/ 27157 h 121696"/>
                <a:gd name="csX25" fmla="*/ 18074 w 73128"/>
                <a:gd name="csY25" fmla="*/ 46714 h 121696"/>
                <a:gd name="csX26" fmla="*/ 20066 w 73128"/>
                <a:gd name="csY26" fmla="*/ 63675 h 121696"/>
                <a:gd name="csX27" fmla="*/ 27250 w 73128"/>
                <a:gd name="csY27" fmla="*/ 71043 h 121696"/>
                <a:gd name="csX28" fmla="*/ 43562 w 73128"/>
                <a:gd name="csY28" fmla="*/ 73036 h 121696"/>
                <a:gd name="csX29" fmla="*/ 56863 w 73128"/>
                <a:gd name="csY29" fmla="*/ 73036 h 121696"/>
                <a:gd name="csX30" fmla="*/ 56863 w 73128"/>
                <a:gd name="csY30" fmla="*/ 79849 h 121696"/>
                <a:gd name="csX31" fmla="*/ 34201 w 73128"/>
                <a:gd name="csY31" fmla="*/ 88237 h 121696"/>
                <a:gd name="csX32" fmla="*/ 15525 w 73128"/>
                <a:gd name="csY32" fmla="*/ 84668 h 1216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73128" h="121696">
                  <a:moveTo>
                    <a:pt x="6673" y="117896"/>
                  </a:moveTo>
                  <a:lnTo>
                    <a:pt x="6673" y="106357"/>
                  </a:lnTo>
                  <a:lnTo>
                    <a:pt x="29613" y="106357"/>
                  </a:lnTo>
                  <a:cubicBezTo>
                    <a:pt x="36796" y="106357"/>
                    <a:pt x="42218" y="105754"/>
                    <a:pt x="45833" y="104549"/>
                  </a:cubicBezTo>
                  <a:cubicBezTo>
                    <a:pt x="49494" y="103344"/>
                    <a:pt x="51997" y="101352"/>
                    <a:pt x="53433" y="98617"/>
                  </a:cubicBezTo>
                  <a:cubicBezTo>
                    <a:pt x="54870" y="95883"/>
                    <a:pt x="55565" y="91898"/>
                    <a:pt x="55565" y="86754"/>
                  </a:cubicBezTo>
                  <a:lnTo>
                    <a:pt x="55565" y="8342"/>
                  </a:lnTo>
                  <a:lnTo>
                    <a:pt x="60941" y="1529"/>
                  </a:lnTo>
                  <a:lnTo>
                    <a:pt x="73129" y="1529"/>
                  </a:lnTo>
                  <a:lnTo>
                    <a:pt x="73129" y="87032"/>
                  </a:lnTo>
                  <a:cubicBezTo>
                    <a:pt x="73129" y="99405"/>
                    <a:pt x="69792" y="108257"/>
                    <a:pt x="63072" y="113632"/>
                  </a:cubicBezTo>
                  <a:cubicBezTo>
                    <a:pt x="56353" y="119008"/>
                    <a:pt x="46667" y="121696"/>
                    <a:pt x="34016" y="121696"/>
                  </a:cubicBezTo>
                  <a:cubicBezTo>
                    <a:pt x="23542" y="121696"/>
                    <a:pt x="14413" y="120445"/>
                    <a:pt x="6627" y="117896"/>
                  </a:cubicBezTo>
                  <a:moveTo>
                    <a:pt x="15525" y="84576"/>
                  </a:moveTo>
                  <a:cubicBezTo>
                    <a:pt x="10566" y="82212"/>
                    <a:pt x="6720" y="77995"/>
                    <a:pt x="4032" y="71924"/>
                  </a:cubicBezTo>
                  <a:cubicBezTo>
                    <a:pt x="1344" y="65853"/>
                    <a:pt x="0" y="57419"/>
                    <a:pt x="0" y="46667"/>
                  </a:cubicBezTo>
                  <a:cubicBezTo>
                    <a:pt x="0" y="34942"/>
                    <a:pt x="1344" y="25674"/>
                    <a:pt x="4032" y="18815"/>
                  </a:cubicBezTo>
                  <a:cubicBezTo>
                    <a:pt x="6720" y="11956"/>
                    <a:pt x="10566" y="7090"/>
                    <a:pt x="15571" y="4264"/>
                  </a:cubicBezTo>
                  <a:cubicBezTo>
                    <a:pt x="20576" y="1437"/>
                    <a:pt x="26786" y="0"/>
                    <a:pt x="34201" y="0"/>
                  </a:cubicBezTo>
                  <a:cubicBezTo>
                    <a:pt x="38743" y="0"/>
                    <a:pt x="42774" y="695"/>
                    <a:pt x="46296" y="2132"/>
                  </a:cubicBezTo>
                  <a:cubicBezTo>
                    <a:pt x="49818" y="3568"/>
                    <a:pt x="53109" y="5654"/>
                    <a:pt x="56214" y="8388"/>
                  </a:cubicBezTo>
                  <a:lnTo>
                    <a:pt x="56863" y="15200"/>
                  </a:lnTo>
                  <a:lnTo>
                    <a:pt x="45138" y="15200"/>
                  </a:lnTo>
                  <a:cubicBezTo>
                    <a:pt x="37306" y="15200"/>
                    <a:pt x="31559" y="16081"/>
                    <a:pt x="27806" y="17888"/>
                  </a:cubicBezTo>
                  <a:cubicBezTo>
                    <a:pt x="24052" y="19696"/>
                    <a:pt x="21503" y="22754"/>
                    <a:pt x="20113" y="27157"/>
                  </a:cubicBezTo>
                  <a:cubicBezTo>
                    <a:pt x="18722" y="31559"/>
                    <a:pt x="18074" y="38047"/>
                    <a:pt x="18074" y="46714"/>
                  </a:cubicBezTo>
                  <a:cubicBezTo>
                    <a:pt x="18074" y="54406"/>
                    <a:pt x="18722" y="60060"/>
                    <a:pt x="20066" y="63675"/>
                  </a:cubicBezTo>
                  <a:cubicBezTo>
                    <a:pt x="21364" y="67243"/>
                    <a:pt x="23774" y="69700"/>
                    <a:pt x="27250" y="71043"/>
                  </a:cubicBezTo>
                  <a:cubicBezTo>
                    <a:pt x="30725" y="72387"/>
                    <a:pt x="36147" y="73036"/>
                    <a:pt x="43562" y="73036"/>
                  </a:cubicBezTo>
                  <a:lnTo>
                    <a:pt x="56863" y="73036"/>
                  </a:lnTo>
                  <a:lnTo>
                    <a:pt x="56863" y="79849"/>
                  </a:lnTo>
                  <a:cubicBezTo>
                    <a:pt x="50653" y="85456"/>
                    <a:pt x="43099" y="88237"/>
                    <a:pt x="34201" y="88237"/>
                  </a:cubicBezTo>
                  <a:cubicBezTo>
                    <a:pt x="26693" y="88237"/>
                    <a:pt x="20483" y="87032"/>
                    <a:pt x="15525" y="84668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A9F241CB-590E-CCBE-BA33-D94A43EF8D04}"/>
                </a:ext>
              </a:extLst>
            </p:cNvPr>
            <p:cNvSpPr/>
            <p:nvPr/>
          </p:nvSpPr>
          <p:spPr>
            <a:xfrm>
              <a:off x="11600533" y="409768"/>
              <a:ext cx="69699" cy="87912"/>
            </a:xfrm>
            <a:custGeom>
              <a:avLst/>
              <a:gdLst>
                <a:gd name="csX0" fmla="*/ 69699 w 69699"/>
                <a:gd name="csY0" fmla="*/ 86383 h 87912"/>
                <a:gd name="csX1" fmla="*/ 52136 w 69699"/>
                <a:gd name="csY1" fmla="*/ 86383 h 87912"/>
                <a:gd name="csX2" fmla="*/ 52136 w 69699"/>
                <a:gd name="csY2" fmla="*/ 93 h 87912"/>
                <a:gd name="csX3" fmla="*/ 69699 w 69699"/>
                <a:gd name="csY3" fmla="*/ 93 h 87912"/>
                <a:gd name="csX4" fmla="*/ 69699 w 69699"/>
                <a:gd name="csY4" fmla="*/ 86383 h 87912"/>
                <a:gd name="csX5" fmla="*/ 21271 w 69699"/>
                <a:gd name="csY5" fmla="*/ 70534 h 87912"/>
                <a:gd name="csX6" fmla="*/ 32996 w 69699"/>
                <a:gd name="csY6" fmla="*/ 72573 h 87912"/>
                <a:gd name="csX7" fmla="*/ 52923 w 69699"/>
                <a:gd name="csY7" fmla="*/ 70997 h 87912"/>
                <a:gd name="csX8" fmla="*/ 52923 w 69699"/>
                <a:gd name="csY8" fmla="*/ 77161 h 87912"/>
                <a:gd name="csX9" fmla="*/ 27111 w 69699"/>
                <a:gd name="csY9" fmla="*/ 87912 h 87912"/>
                <a:gd name="csX10" fmla="*/ 6905 w 69699"/>
                <a:gd name="csY10" fmla="*/ 82119 h 87912"/>
                <a:gd name="csX11" fmla="*/ 0 w 69699"/>
                <a:gd name="csY11" fmla="*/ 64602 h 87912"/>
                <a:gd name="csX12" fmla="*/ 0 w 69699"/>
                <a:gd name="csY12" fmla="*/ 0 h 87912"/>
                <a:gd name="csX13" fmla="*/ 17564 w 69699"/>
                <a:gd name="csY13" fmla="*/ 0 h 87912"/>
                <a:gd name="csX14" fmla="*/ 17564 w 69699"/>
                <a:gd name="csY14" fmla="*/ 62841 h 87912"/>
                <a:gd name="csX15" fmla="*/ 21225 w 69699"/>
                <a:gd name="csY15" fmla="*/ 70441 h 879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9699" h="87912">
                  <a:moveTo>
                    <a:pt x="69699" y="86383"/>
                  </a:moveTo>
                  <a:lnTo>
                    <a:pt x="52136" y="86383"/>
                  </a:lnTo>
                  <a:lnTo>
                    <a:pt x="52136" y="93"/>
                  </a:lnTo>
                  <a:lnTo>
                    <a:pt x="69699" y="93"/>
                  </a:lnTo>
                  <a:lnTo>
                    <a:pt x="69699" y="86383"/>
                  </a:lnTo>
                  <a:close/>
                  <a:moveTo>
                    <a:pt x="21271" y="70534"/>
                  </a:moveTo>
                  <a:cubicBezTo>
                    <a:pt x="23681" y="71924"/>
                    <a:pt x="27620" y="72573"/>
                    <a:pt x="32996" y="72573"/>
                  </a:cubicBezTo>
                  <a:cubicBezTo>
                    <a:pt x="40504" y="72573"/>
                    <a:pt x="47131" y="72063"/>
                    <a:pt x="52923" y="70997"/>
                  </a:cubicBezTo>
                  <a:lnTo>
                    <a:pt x="52923" y="77161"/>
                  </a:lnTo>
                  <a:cubicBezTo>
                    <a:pt x="46899" y="84344"/>
                    <a:pt x="38279" y="87912"/>
                    <a:pt x="27111" y="87912"/>
                  </a:cubicBezTo>
                  <a:cubicBezTo>
                    <a:pt x="18259" y="87912"/>
                    <a:pt x="11493" y="85966"/>
                    <a:pt x="6905" y="82119"/>
                  </a:cubicBezTo>
                  <a:cubicBezTo>
                    <a:pt x="2317" y="78273"/>
                    <a:pt x="0" y="72434"/>
                    <a:pt x="0" y="64602"/>
                  </a:cubicBezTo>
                  <a:lnTo>
                    <a:pt x="0" y="0"/>
                  </a:lnTo>
                  <a:lnTo>
                    <a:pt x="17564" y="0"/>
                  </a:lnTo>
                  <a:lnTo>
                    <a:pt x="17564" y="62841"/>
                  </a:lnTo>
                  <a:cubicBezTo>
                    <a:pt x="17564" y="66548"/>
                    <a:pt x="18769" y="69051"/>
                    <a:pt x="21225" y="70441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7883D265-DC21-C001-B06C-AC341EB4F708}"/>
                </a:ext>
              </a:extLst>
            </p:cNvPr>
            <p:cNvSpPr/>
            <p:nvPr/>
          </p:nvSpPr>
          <p:spPr>
            <a:xfrm>
              <a:off x="11692570" y="408748"/>
              <a:ext cx="46852" cy="87448"/>
            </a:xfrm>
            <a:custGeom>
              <a:avLst/>
              <a:gdLst>
                <a:gd name="csX0" fmla="*/ 0 w 46852"/>
                <a:gd name="csY0" fmla="*/ 1112 h 87448"/>
                <a:gd name="csX1" fmla="*/ 15664 w 46852"/>
                <a:gd name="csY1" fmla="*/ 1112 h 87448"/>
                <a:gd name="csX2" fmla="*/ 15664 w 46852"/>
                <a:gd name="csY2" fmla="*/ 18537 h 87448"/>
                <a:gd name="csX3" fmla="*/ 15525 w 46852"/>
                <a:gd name="csY3" fmla="*/ 12374 h 87448"/>
                <a:gd name="csX4" fmla="*/ 22662 w 46852"/>
                <a:gd name="csY4" fmla="*/ 3105 h 87448"/>
                <a:gd name="csX5" fmla="*/ 35313 w 46852"/>
                <a:gd name="csY5" fmla="*/ 0 h 87448"/>
                <a:gd name="csX6" fmla="*/ 46853 w 46852"/>
                <a:gd name="csY6" fmla="*/ 1900 h 87448"/>
                <a:gd name="csX7" fmla="*/ 46853 w 46852"/>
                <a:gd name="csY7" fmla="*/ 14737 h 87448"/>
                <a:gd name="csX8" fmla="*/ 25628 w 46852"/>
                <a:gd name="csY8" fmla="*/ 14737 h 87448"/>
                <a:gd name="csX9" fmla="*/ 20483 w 46852"/>
                <a:gd name="csY9" fmla="*/ 15525 h 87448"/>
                <a:gd name="csX10" fmla="*/ 18120 w 46852"/>
                <a:gd name="csY10" fmla="*/ 18630 h 87448"/>
                <a:gd name="csX11" fmla="*/ 17425 w 46852"/>
                <a:gd name="csY11" fmla="*/ 25535 h 87448"/>
                <a:gd name="csX12" fmla="*/ 17425 w 46852"/>
                <a:gd name="csY12" fmla="*/ 87449 h 87448"/>
                <a:gd name="csX13" fmla="*/ 0 w 46852"/>
                <a:gd name="csY13" fmla="*/ 87449 h 87448"/>
                <a:gd name="csX14" fmla="*/ 0 w 46852"/>
                <a:gd name="csY14" fmla="*/ 1112 h 874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6852" h="87448">
                  <a:moveTo>
                    <a:pt x="0" y="1112"/>
                  </a:moveTo>
                  <a:lnTo>
                    <a:pt x="15664" y="1112"/>
                  </a:lnTo>
                  <a:lnTo>
                    <a:pt x="15664" y="18537"/>
                  </a:lnTo>
                  <a:lnTo>
                    <a:pt x="15525" y="12374"/>
                  </a:lnTo>
                  <a:cubicBezTo>
                    <a:pt x="17332" y="8249"/>
                    <a:pt x="19696" y="5190"/>
                    <a:pt x="22662" y="3105"/>
                  </a:cubicBezTo>
                  <a:cubicBezTo>
                    <a:pt x="25628" y="1066"/>
                    <a:pt x="29845" y="0"/>
                    <a:pt x="35313" y="0"/>
                  </a:cubicBezTo>
                  <a:cubicBezTo>
                    <a:pt x="40179" y="0"/>
                    <a:pt x="44026" y="649"/>
                    <a:pt x="46853" y="1900"/>
                  </a:cubicBezTo>
                  <a:lnTo>
                    <a:pt x="46853" y="14737"/>
                  </a:lnTo>
                  <a:lnTo>
                    <a:pt x="25628" y="14737"/>
                  </a:lnTo>
                  <a:cubicBezTo>
                    <a:pt x="23310" y="14737"/>
                    <a:pt x="21596" y="15015"/>
                    <a:pt x="20483" y="15525"/>
                  </a:cubicBezTo>
                  <a:cubicBezTo>
                    <a:pt x="19371" y="16035"/>
                    <a:pt x="18583" y="17100"/>
                    <a:pt x="18120" y="18630"/>
                  </a:cubicBezTo>
                  <a:cubicBezTo>
                    <a:pt x="17657" y="20159"/>
                    <a:pt x="17425" y="22476"/>
                    <a:pt x="17425" y="25535"/>
                  </a:cubicBezTo>
                  <a:lnTo>
                    <a:pt x="17425" y="87449"/>
                  </a:lnTo>
                  <a:lnTo>
                    <a:pt x="0" y="87449"/>
                  </a:lnTo>
                  <a:lnTo>
                    <a:pt x="0" y="1112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66463632-D786-1EC2-0B8F-724526E16DEA}"/>
                </a:ext>
              </a:extLst>
            </p:cNvPr>
            <p:cNvSpPr/>
            <p:nvPr/>
          </p:nvSpPr>
          <p:spPr>
            <a:xfrm>
              <a:off x="11750822" y="408377"/>
              <a:ext cx="82860" cy="89348"/>
            </a:xfrm>
            <a:custGeom>
              <a:avLst/>
              <a:gdLst>
                <a:gd name="csX0" fmla="*/ 54823 w 82860"/>
                <a:gd name="csY0" fmla="*/ 70487 h 89348"/>
                <a:gd name="csX1" fmla="*/ 62516 w 82860"/>
                <a:gd name="csY1" fmla="*/ 61126 h 89348"/>
                <a:gd name="csX2" fmla="*/ 64973 w 82860"/>
                <a:gd name="csY2" fmla="*/ 44674 h 89348"/>
                <a:gd name="csX3" fmla="*/ 62516 w 82860"/>
                <a:gd name="csY3" fmla="*/ 28223 h 89348"/>
                <a:gd name="csX4" fmla="*/ 54823 w 82860"/>
                <a:gd name="csY4" fmla="*/ 18815 h 89348"/>
                <a:gd name="csX5" fmla="*/ 41384 w 82860"/>
                <a:gd name="csY5" fmla="*/ 15710 h 89348"/>
                <a:gd name="csX6" fmla="*/ 27991 w 82860"/>
                <a:gd name="csY6" fmla="*/ 18815 h 89348"/>
                <a:gd name="csX7" fmla="*/ 20391 w 82860"/>
                <a:gd name="csY7" fmla="*/ 28223 h 89348"/>
                <a:gd name="csX8" fmla="*/ 17935 w 82860"/>
                <a:gd name="csY8" fmla="*/ 44674 h 89348"/>
                <a:gd name="csX9" fmla="*/ 20391 w 82860"/>
                <a:gd name="csY9" fmla="*/ 61126 h 89348"/>
                <a:gd name="csX10" fmla="*/ 27991 w 82860"/>
                <a:gd name="csY10" fmla="*/ 70487 h 89348"/>
                <a:gd name="csX11" fmla="*/ 41384 w 82860"/>
                <a:gd name="csY11" fmla="*/ 73500 h 89348"/>
                <a:gd name="csX12" fmla="*/ 54823 w 82860"/>
                <a:gd name="csY12" fmla="*/ 70487 h 89348"/>
                <a:gd name="csX13" fmla="*/ 20530 w 82860"/>
                <a:gd name="csY13" fmla="*/ 84205 h 89348"/>
                <a:gd name="csX14" fmla="*/ 5561 w 82860"/>
                <a:gd name="csY14" fmla="*/ 68912 h 89348"/>
                <a:gd name="csX15" fmla="*/ 0 w 82860"/>
                <a:gd name="csY15" fmla="*/ 44674 h 89348"/>
                <a:gd name="csX16" fmla="*/ 5561 w 82860"/>
                <a:gd name="csY16" fmla="*/ 20437 h 89348"/>
                <a:gd name="csX17" fmla="*/ 20530 w 82860"/>
                <a:gd name="csY17" fmla="*/ 5144 h 89348"/>
                <a:gd name="csX18" fmla="*/ 41338 w 82860"/>
                <a:gd name="csY18" fmla="*/ 0 h 89348"/>
                <a:gd name="csX19" fmla="*/ 62238 w 82860"/>
                <a:gd name="csY19" fmla="*/ 5144 h 89348"/>
                <a:gd name="csX20" fmla="*/ 77300 w 82860"/>
                <a:gd name="csY20" fmla="*/ 20437 h 89348"/>
                <a:gd name="csX21" fmla="*/ 82861 w 82860"/>
                <a:gd name="csY21" fmla="*/ 44674 h 89348"/>
                <a:gd name="csX22" fmla="*/ 77300 w 82860"/>
                <a:gd name="csY22" fmla="*/ 68912 h 89348"/>
                <a:gd name="csX23" fmla="*/ 62238 w 82860"/>
                <a:gd name="csY23" fmla="*/ 84205 h 89348"/>
                <a:gd name="csX24" fmla="*/ 41338 w 82860"/>
                <a:gd name="csY24" fmla="*/ 89349 h 89348"/>
                <a:gd name="csX25" fmla="*/ 20530 w 82860"/>
                <a:gd name="csY25" fmla="*/ 84205 h 89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82860" h="89348">
                  <a:moveTo>
                    <a:pt x="54823" y="70487"/>
                  </a:moveTo>
                  <a:cubicBezTo>
                    <a:pt x="58299" y="68495"/>
                    <a:pt x="60848" y="65390"/>
                    <a:pt x="62516" y="61126"/>
                  </a:cubicBezTo>
                  <a:cubicBezTo>
                    <a:pt x="64138" y="56909"/>
                    <a:pt x="64973" y="51394"/>
                    <a:pt x="64973" y="44674"/>
                  </a:cubicBezTo>
                  <a:cubicBezTo>
                    <a:pt x="64973" y="37955"/>
                    <a:pt x="64138" y="32440"/>
                    <a:pt x="62516" y="28223"/>
                  </a:cubicBezTo>
                  <a:cubicBezTo>
                    <a:pt x="60894" y="24006"/>
                    <a:pt x="58299" y="20854"/>
                    <a:pt x="54823" y="18815"/>
                  </a:cubicBezTo>
                  <a:cubicBezTo>
                    <a:pt x="51348" y="16776"/>
                    <a:pt x="46853" y="15710"/>
                    <a:pt x="41384" y="15710"/>
                  </a:cubicBezTo>
                  <a:cubicBezTo>
                    <a:pt x="35916" y="15710"/>
                    <a:pt x="31420" y="16730"/>
                    <a:pt x="27991" y="18815"/>
                  </a:cubicBezTo>
                  <a:cubicBezTo>
                    <a:pt x="24562" y="20854"/>
                    <a:pt x="22013" y="24006"/>
                    <a:pt x="20391" y="28223"/>
                  </a:cubicBezTo>
                  <a:cubicBezTo>
                    <a:pt x="18769" y="32440"/>
                    <a:pt x="17935" y="37955"/>
                    <a:pt x="17935" y="44674"/>
                  </a:cubicBezTo>
                  <a:cubicBezTo>
                    <a:pt x="17935" y="51394"/>
                    <a:pt x="18769" y="56909"/>
                    <a:pt x="20391" y="61126"/>
                  </a:cubicBezTo>
                  <a:cubicBezTo>
                    <a:pt x="22013" y="65343"/>
                    <a:pt x="24562" y="68448"/>
                    <a:pt x="27991" y="70487"/>
                  </a:cubicBezTo>
                  <a:cubicBezTo>
                    <a:pt x="31420" y="72480"/>
                    <a:pt x="35869" y="73500"/>
                    <a:pt x="41384" y="73500"/>
                  </a:cubicBezTo>
                  <a:cubicBezTo>
                    <a:pt x="46899" y="73500"/>
                    <a:pt x="51348" y="72480"/>
                    <a:pt x="54823" y="70487"/>
                  </a:cubicBezTo>
                  <a:moveTo>
                    <a:pt x="20530" y="84205"/>
                  </a:moveTo>
                  <a:cubicBezTo>
                    <a:pt x="14227" y="80775"/>
                    <a:pt x="9269" y="75678"/>
                    <a:pt x="5561" y="68912"/>
                  </a:cubicBezTo>
                  <a:cubicBezTo>
                    <a:pt x="1854" y="62146"/>
                    <a:pt x="0" y="54082"/>
                    <a:pt x="0" y="44674"/>
                  </a:cubicBezTo>
                  <a:cubicBezTo>
                    <a:pt x="0" y="35267"/>
                    <a:pt x="1854" y="27203"/>
                    <a:pt x="5561" y="20437"/>
                  </a:cubicBezTo>
                  <a:cubicBezTo>
                    <a:pt x="9269" y="13671"/>
                    <a:pt x="14227" y="8573"/>
                    <a:pt x="20530" y="5144"/>
                  </a:cubicBezTo>
                  <a:cubicBezTo>
                    <a:pt x="26832" y="1715"/>
                    <a:pt x="33738" y="0"/>
                    <a:pt x="41338" y="0"/>
                  </a:cubicBezTo>
                  <a:cubicBezTo>
                    <a:pt x="48938" y="0"/>
                    <a:pt x="55889" y="1715"/>
                    <a:pt x="62238" y="5144"/>
                  </a:cubicBezTo>
                  <a:cubicBezTo>
                    <a:pt x="68587" y="8573"/>
                    <a:pt x="73592" y="13671"/>
                    <a:pt x="77300" y="20437"/>
                  </a:cubicBezTo>
                  <a:cubicBezTo>
                    <a:pt x="81007" y="27203"/>
                    <a:pt x="82861" y="35267"/>
                    <a:pt x="82861" y="44674"/>
                  </a:cubicBezTo>
                  <a:cubicBezTo>
                    <a:pt x="82861" y="54082"/>
                    <a:pt x="81007" y="62146"/>
                    <a:pt x="77300" y="68912"/>
                  </a:cubicBezTo>
                  <a:cubicBezTo>
                    <a:pt x="73592" y="75678"/>
                    <a:pt x="68587" y="80775"/>
                    <a:pt x="62238" y="84205"/>
                  </a:cubicBezTo>
                  <a:cubicBezTo>
                    <a:pt x="55889" y="87634"/>
                    <a:pt x="48938" y="89349"/>
                    <a:pt x="41338" y="89349"/>
                  </a:cubicBezTo>
                  <a:cubicBezTo>
                    <a:pt x="33738" y="89349"/>
                    <a:pt x="26786" y="87634"/>
                    <a:pt x="20530" y="84205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D6201792-1557-0968-15D6-96CEFB92DA75}"/>
                </a:ext>
              </a:extLst>
            </p:cNvPr>
            <p:cNvSpPr/>
            <p:nvPr/>
          </p:nvSpPr>
          <p:spPr>
            <a:xfrm>
              <a:off x="11357234" y="563440"/>
              <a:ext cx="17378" cy="113678"/>
            </a:xfrm>
            <a:custGeom>
              <a:avLst/>
              <a:gdLst>
                <a:gd name="csX0" fmla="*/ 0 w 17378"/>
                <a:gd name="csY0" fmla="*/ 3151 h 113678"/>
                <a:gd name="csX1" fmla="*/ 17379 w 17378"/>
                <a:gd name="csY1" fmla="*/ 0 h 113678"/>
                <a:gd name="csX2" fmla="*/ 17379 w 17378"/>
                <a:gd name="csY2" fmla="*/ 113679 h 113678"/>
                <a:gd name="csX3" fmla="*/ 0 w 17378"/>
                <a:gd name="csY3" fmla="*/ 113679 h 113678"/>
                <a:gd name="csX4" fmla="*/ 0 w 17378"/>
                <a:gd name="csY4" fmla="*/ 3151 h 113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378" h="113678">
                  <a:moveTo>
                    <a:pt x="0" y="3151"/>
                  </a:moveTo>
                  <a:lnTo>
                    <a:pt x="17379" y="0"/>
                  </a:lnTo>
                  <a:lnTo>
                    <a:pt x="17379" y="113679"/>
                  </a:lnTo>
                  <a:lnTo>
                    <a:pt x="0" y="113679"/>
                  </a:lnTo>
                  <a:lnTo>
                    <a:pt x="0" y="3151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16950C6D-D0F4-4432-A34A-B3DCD0DCCE1E}"/>
                </a:ext>
              </a:extLst>
            </p:cNvPr>
            <p:cNvSpPr/>
            <p:nvPr/>
          </p:nvSpPr>
          <p:spPr>
            <a:xfrm>
              <a:off x="11395049" y="589300"/>
              <a:ext cx="69699" cy="89302"/>
            </a:xfrm>
            <a:custGeom>
              <a:avLst/>
              <a:gdLst>
                <a:gd name="csX0" fmla="*/ 48289 w 69699"/>
                <a:gd name="csY0" fmla="*/ 70024 h 89302"/>
                <a:gd name="csX1" fmla="*/ 52089 w 69699"/>
                <a:gd name="csY1" fmla="*/ 56631 h 89302"/>
                <a:gd name="csX2" fmla="*/ 52089 w 69699"/>
                <a:gd name="csY2" fmla="*/ 44767 h 89302"/>
                <a:gd name="csX3" fmla="*/ 29752 w 69699"/>
                <a:gd name="csY3" fmla="*/ 49355 h 89302"/>
                <a:gd name="csX4" fmla="*/ 20391 w 69699"/>
                <a:gd name="csY4" fmla="*/ 53711 h 89302"/>
                <a:gd name="csX5" fmla="*/ 17564 w 69699"/>
                <a:gd name="csY5" fmla="*/ 62007 h 89302"/>
                <a:gd name="csX6" fmla="*/ 20947 w 69699"/>
                <a:gd name="csY6" fmla="*/ 71182 h 89302"/>
                <a:gd name="csX7" fmla="*/ 31467 w 69699"/>
                <a:gd name="csY7" fmla="*/ 74334 h 89302"/>
                <a:gd name="csX8" fmla="*/ 35730 w 69699"/>
                <a:gd name="csY8" fmla="*/ 74334 h 89302"/>
                <a:gd name="csX9" fmla="*/ 48243 w 69699"/>
                <a:gd name="csY9" fmla="*/ 69978 h 89302"/>
                <a:gd name="csX10" fmla="*/ 7044 w 69699"/>
                <a:gd name="csY10" fmla="*/ 82536 h 89302"/>
                <a:gd name="csX11" fmla="*/ 0 w 69699"/>
                <a:gd name="csY11" fmla="*/ 63768 h 89302"/>
                <a:gd name="csX12" fmla="*/ 2549 w 69699"/>
                <a:gd name="csY12" fmla="*/ 51255 h 89302"/>
                <a:gd name="csX13" fmla="*/ 10844 w 69699"/>
                <a:gd name="csY13" fmla="*/ 42682 h 89302"/>
                <a:gd name="csX14" fmla="*/ 26276 w 69699"/>
                <a:gd name="csY14" fmla="*/ 37306 h 89302"/>
                <a:gd name="csX15" fmla="*/ 41801 w 69699"/>
                <a:gd name="csY15" fmla="*/ 34479 h 89302"/>
                <a:gd name="csX16" fmla="*/ 48196 w 69699"/>
                <a:gd name="csY16" fmla="*/ 32672 h 89302"/>
                <a:gd name="csX17" fmla="*/ 51023 w 69699"/>
                <a:gd name="csY17" fmla="*/ 29752 h 89302"/>
                <a:gd name="csX18" fmla="*/ 51718 w 69699"/>
                <a:gd name="csY18" fmla="*/ 24515 h 89302"/>
                <a:gd name="csX19" fmla="*/ 50375 w 69699"/>
                <a:gd name="csY19" fmla="*/ 19140 h 89302"/>
                <a:gd name="csX20" fmla="*/ 45555 w 69699"/>
                <a:gd name="csY20" fmla="*/ 16266 h 89302"/>
                <a:gd name="csX21" fmla="*/ 35591 w 69699"/>
                <a:gd name="csY21" fmla="*/ 15339 h 89302"/>
                <a:gd name="csX22" fmla="*/ 4542 w 69699"/>
                <a:gd name="csY22" fmla="*/ 15339 h 89302"/>
                <a:gd name="csX23" fmla="*/ 4542 w 69699"/>
                <a:gd name="csY23" fmla="*/ 2688 h 89302"/>
                <a:gd name="csX24" fmla="*/ 18259 w 69699"/>
                <a:gd name="csY24" fmla="*/ 788 h 89302"/>
                <a:gd name="csX25" fmla="*/ 34664 w 69699"/>
                <a:gd name="csY25" fmla="*/ 0 h 89302"/>
                <a:gd name="csX26" fmla="*/ 55426 w 69699"/>
                <a:gd name="csY26" fmla="*/ 2781 h 89302"/>
                <a:gd name="csX27" fmla="*/ 66363 w 69699"/>
                <a:gd name="csY27" fmla="*/ 10937 h 89302"/>
                <a:gd name="csX28" fmla="*/ 69699 w 69699"/>
                <a:gd name="csY28" fmla="*/ 25025 h 89302"/>
                <a:gd name="csX29" fmla="*/ 69699 w 69699"/>
                <a:gd name="csY29" fmla="*/ 87866 h 89302"/>
                <a:gd name="csX30" fmla="*/ 56863 w 69699"/>
                <a:gd name="csY30" fmla="*/ 87866 h 89302"/>
                <a:gd name="csX31" fmla="*/ 52136 w 69699"/>
                <a:gd name="csY31" fmla="*/ 76790 h 89302"/>
                <a:gd name="csX32" fmla="*/ 43423 w 69699"/>
                <a:gd name="csY32" fmla="*/ 85966 h 89302"/>
                <a:gd name="csX33" fmla="*/ 27898 w 69699"/>
                <a:gd name="csY33" fmla="*/ 89303 h 89302"/>
                <a:gd name="csX34" fmla="*/ 7090 w 69699"/>
                <a:gd name="csY34" fmla="*/ 82583 h 893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69699" h="89302">
                  <a:moveTo>
                    <a:pt x="48289" y="70024"/>
                  </a:moveTo>
                  <a:cubicBezTo>
                    <a:pt x="50838" y="67104"/>
                    <a:pt x="52089" y="62655"/>
                    <a:pt x="52089" y="56631"/>
                  </a:cubicBezTo>
                  <a:lnTo>
                    <a:pt x="52089" y="44767"/>
                  </a:lnTo>
                  <a:lnTo>
                    <a:pt x="29752" y="49355"/>
                  </a:lnTo>
                  <a:cubicBezTo>
                    <a:pt x="25442" y="50189"/>
                    <a:pt x="22291" y="51672"/>
                    <a:pt x="20391" y="53711"/>
                  </a:cubicBezTo>
                  <a:cubicBezTo>
                    <a:pt x="18491" y="55750"/>
                    <a:pt x="17564" y="58531"/>
                    <a:pt x="17564" y="62007"/>
                  </a:cubicBezTo>
                  <a:cubicBezTo>
                    <a:pt x="17564" y="66038"/>
                    <a:pt x="18676" y="69097"/>
                    <a:pt x="20947" y="71182"/>
                  </a:cubicBezTo>
                  <a:cubicBezTo>
                    <a:pt x="23218" y="73314"/>
                    <a:pt x="26740" y="74334"/>
                    <a:pt x="31467" y="74334"/>
                  </a:cubicBezTo>
                  <a:lnTo>
                    <a:pt x="35730" y="74334"/>
                  </a:lnTo>
                  <a:cubicBezTo>
                    <a:pt x="41523" y="74334"/>
                    <a:pt x="45694" y="72897"/>
                    <a:pt x="48243" y="69978"/>
                  </a:cubicBezTo>
                  <a:moveTo>
                    <a:pt x="7044" y="82536"/>
                  </a:moveTo>
                  <a:cubicBezTo>
                    <a:pt x="2363" y="78041"/>
                    <a:pt x="0" y="71785"/>
                    <a:pt x="0" y="63768"/>
                  </a:cubicBezTo>
                  <a:cubicBezTo>
                    <a:pt x="0" y="58809"/>
                    <a:pt x="834" y="54638"/>
                    <a:pt x="2549" y="51255"/>
                  </a:cubicBezTo>
                  <a:cubicBezTo>
                    <a:pt x="4217" y="47872"/>
                    <a:pt x="6998" y="45045"/>
                    <a:pt x="10844" y="42682"/>
                  </a:cubicBezTo>
                  <a:cubicBezTo>
                    <a:pt x="14691" y="40365"/>
                    <a:pt x="19835" y="38557"/>
                    <a:pt x="26276" y="37306"/>
                  </a:cubicBezTo>
                  <a:lnTo>
                    <a:pt x="41801" y="34479"/>
                  </a:lnTo>
                  <a:cubicBezTo>
                    <a:pt x="44628" y="33969"/>
                    <a:pt x="46806" y="33367"/>
                    <a:pt x="48196" y="32672"/>
                  </a:cubicBezTo>
                  <a:cubicBezTo>
                    <a:pt x="49633" y="31977"/>
                    <a:pt x="50560" y="31003"/>
                    <a:pt x="51023" y="29752"/>
                  </a:cubicBezTo>
                  <a:cubicBezTo>
                    <a:pt x="51487" y="28501"/>
                    <a:pt x="51718" y="26740"/>
                    <a:pt x="51718" y="24515"/>
                  </a:cubicBezTo>
                  <a:cubicBezTo>
                    <a:pt x="51718" y="22291"/>
                    <a:pt x="51255" y="20391"/>
                    <a:pt x="50375" y="19140"/>
                  </a:cubicBezTo>
                  <a:cubicBezTo>
                    <a:pt x="49494" y="17888"/>
                    <a:pt x="47872" y="16915"/>
                    <a:pt x="45555" y="16266"/>
                  </a:cubicBezTo>
                  <a:cubicBezTo>
                    <a:pt x="43238" y="15618"/>
                    <a:pt x="39901" y="15339"/>
                    <a:pt x="35591" y="15339"/>
                  </a:cubicBezTo>
                  <a:lnTo>
                    <a:pt x="4542" y="15339"/>
                  </a:lnTo>
                  <a:lnTo>
                    <a:pt x="4542" y="2688"/>
                  </a:lnTo>
                  <a:cubicBezTo>
                    <a:pt x="8017" y="1946"/>
                    <a:pt x="12605" y="1298"/>
                    <a:pt x="18259" y="788"/>
                  </a:cubicBezTo>
                  <a:cubicBezTo>
                    <a:pt x="23913" y="278"/>
                    <a:pt x="29381" y="0"/>
                    <a:pt x="34664" y="0"/>
                  </a:cubicBezTo>
                  <a:cubicBezTo>
                    <a:pt x="43423" y="0"/>
                    <a:pt x="50328" y="927"/>
                    <a:pt x="55426" y="2781"/>
                  </a:cubicBezTo>
                  <a:cubicBezTo>
                    <a:pt x="60477" y="4634"/>
                    <a:pt x="64138" y="7369"/>
                    <a:pt x="66363" y="10937"/>
                  </a:cubicBezTo>
                  <a:cubicBezTo>
                    <a:pt x="68587" y="14505"/>
                    <a:pt x="69699" y="19232"/>
                    <a:pt x="69699" y="25025"/>
                  </a:cubicBezTo>
                  <a:lnTo>
                    <a:pt x="69699" y="87866"/>
                  </a:lnTo>
                  <a:lnTo>
                    <a:pt x="56863" y="87866"/>
                  </a:lnTo>
                  <a:lnTo>
                    <a:pt x="52136" y="76790"/>
                  </a:lnTo>
                  <a:cubicBezTo>
                    <a:pt x="50467" y="80683"/>
                    <a:pt x="47548" y="83741"/>
                    <a:pt x="43423" y="85966"/>
                  </a:cubicBezTo>
                  <a:cubicBezTo>
                    <a:pt x="39299" y="88190"/>
                    <a:pt x="34155" y="89303"/>
                    <a:pt x="27898" y="89303"/>
                  </a:cubicBezTo>
                  <a:cubicBezTo>
                    <a:pt x="18722" y="89303"/>
                    <a:pt x="11771" y="87078"/>
                    <a:pt x="7090" y="82583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C1E9AA13-9BDB-5B2F-60EA-75C7C9226B7B}"/>
                </a:ext>
              </a:extLst>
            </p:cNvPr>
            <p:cNvSpPr/>
            <p:nvPr/>
          </p:nvSpPr>
          <p:spPr>
            <a:xfrm>
              <a:off x="11486113" y="563440"/>
              <a:ext cx="73175" cy="115254"/>
            </a:xfrm>
            <a:custGeom>
              <a:avLst/>
              <a:gdLst>
                <a:gd name="csX0" fmla="*/ 26832 w 73175"/>
                <a:gd name="csY0" fmla="*/ 113123 h 115254"/>
                <a:gd name="csX1" fmla="*/ 16776 w 73175"/>
                <a:gd name="csY1" fmla="*/ 106866 h 115254"/>
                <a:gd name="csX2" fmla="*/ 16127 w 73175"/>
                <a:gd name="csY2" fmla="*/ 100054 h 115254"/>
                <a:gd name="csX3" fmla="*/ 27991 w 73175"/>
                <a:gd name="csY3" fmla="*/ 100054 h 115254"/>
                <a:gd name="csX4" fmla="*/ 45231 w 73175"/>
                <a:gd name="csY4" fmla="*/ 97366 h 115254"/>
                <a:gd name="csX5" fmla="*/ 52923 w 73175"/>
                <a:gd name="csY5" fmla="*/ 88098 h 115254"/>
                <a:gd name="csX6" fmla="*/ 55055 w 73175"/>
                <a:gd name="csY6" fmla="*/ 68541 h 115254"/>
                <a:gd name="csX7" fmla="*/ 53016 w 73175"/>
                <a:gd name="csY7" fmla="*/ 50745 h 115254"/>
                <a:gd name="csX8" fmla="*/ 45740 w 73175"/>
                <a:gd name="csY8" fmla="*/ 43052 h 115254"/>
                <a:gd name="csX9" fmla="*/ 29567 w 73175"/>
                <a:gd name="csY9" fmla="*/ 41013 h 115254"/>
                <a:gd name="csX10" fmla="*/ 16127 w 73175"/>
                <a:gd name="csY10" fmla="*/ 41013 h 115254"/>
                <a:gd name="csX11" fmla="*/ 16127 w 73175"/>
                <a:gd name="csY11" fmla="*/ 34201 h 115254"/>
                <a:gd name="csX12" fmla="*/ 38789 w 73175"/>
                <a:gd name="csY12" fmla="*/ 25813 h 115254"/>
                <a:gd name="csX13" fmla="*/ 57650 w 73175"/>
                <a:gd name="csY13" fmla="*/ 29474 h 115254"/>
                <a:gd name="csX14" fmla="*/ 69143 w 73175"/>
                <a:gd name="csY14" fmla="*/ 42543 h 115254"/>
                <a:gd name="csX15" fmla="*/ 73175 w 73175"/>
                <a:gd name="csY15" fmla="*/ 68587 h 115254"/>
                <a:gd name="csX16" fmla="*/ 69051 w 73175"/>
                <a:gd name="csY16" fmla="*/ 96439 h 115254"/>
                <a:gd name="csX17" fmla="*/ 57511 w 73175"/>
                <a:gd name="csY17" fmla="*/ 110991 h 115254"/>
                <a:gd name="csX18" fmla="*/ 38835 w 73175"/>
                <a:gd name="csY18" fmla="*/ 115254 h 115254"/>
                <a:gd name="csX19" fmla="*/ 26879 w 73175"/>
                <a:gd name="csY19" fmla="*/ 113123 h 115254"/>
                <a:gd name="csX20" fmla="*/ 0 w 73175"/>
                <a:gd name="csY20" fmla="*/ 3151 h 115254"/>
                <a:gd name="csX21" fmla="*/ 17425 w 73175"/>
                <a:gd name="csY21" fmla="*/ 0 h 115254"/>
                <a:gd name="csX22" fmla="*/ 17425 w 73175"/>
                <a:gd name="csY22" fmla="*/ 106866 h 115254"/>
                <a:gd name="csX23" fmla="*/ 12049 w 73175"/>
                <a:gd name="csY23" fmla="*/ 113679 h 115254"/>
                <a:gd name="csX24" fmla="*/ 0 w 73175"/>
                <a:gd name="csY24" fmla="*/ 113679 h 115254"/>
                <a:gd name="csX25" fmla="*/ 0 w 73175"/>
                <a:gd name="csY25" fmla="*/ 3151 h 115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3175" h="115254">
                  <a:moveTo>
                    <a:pt x="26832" y="113123"/>
                  </a:moveTo>
                  <a:cubicBezTo>
                    <a:pt x="23310" y="111686"/>
                    <a:pt x="19927" y="109601"/>
                    <a:pt x="16776" y="106866"/>
                  </a:cubicBezTo>
                  <a:lnTo>
                    <a:pt x="16127" y="100054"/>
                  </a:lnTo>
                  <a:lnTo>
                    <a:pt x="27991" y="100054"/>
                  </a:lnTo>
                  <a:cubicBezTo>
                    <a:pt x="35777" y="100054"/>
                    <a:pt x="41569" y="99174"/>
                    <a:pt x="45231" y="97366"/>
                  </a:cubicBezTo>
                  <a:cubicBezTo>
                    <a:pt x="48938" y="95559"/>
                    <a:pt x="51487" y="92500"/>
                    <a:pt x="52923" y="88098"/>
                  </a:cubicBezTo>
                  <a:cubicBezTo>
                    <a:pt x="54360" y="83741"/>
                    <a:pt x="55055" y="77207"/>
                    <a:pt x="55055" y="68541"/>
                  </a:cubicBezTo>
                  <a:cubicBezTo>
                    <a:pt x="55055" y="60431"/>
                    <a:pt x="54360" y="54499"/>
                    <a:pt x="53016" y="50745"/>
                  </a:cubicBezTo>
                  <a:cubicBezTo>
                    <a:pt x="51626" y="46992"/>
                    <a:pt x="49216" y="44443"/>
                    <a:pt x="45740" y="43052"/>
                  </a:cubicBezTo>
                  <a:cubicBezTo>
                    <a:pt x="42265" y="41662"/>
                    <a:pt x="36889" y="41013"/>
                    <a:pt x="29567" y="41013"/>
                  </a:cubicBezTo>
                  <a:lnTo>
                    <a:pt x="16127" y="41013"/>
                  </a:lnTo>
                  <a:lnTo>
                    <a:pt x="16127" y="34201"/>
                  </a:lnTo>
                  <a:cubicBezTo>
                    <a:pt x="22476" y="28593"/>
                    <a:pt x="29984" y="25813"/>
                    <a:pt x="38789" y="25813"/>
                  </a:cubicBezTo>
                  <a:cubicBezTo>
                    <a:pt x="46389" y="25813"/>
                    <a:pt x="52692" y="27018"/>
                    <a:pt x="57650" y="29474"/>
                  </a:cubicBezTo>
                  <a:cubicBezTo>
                    <a:pt x="62609" y="31884"/>
                    <a:pt x="66455" y="36240"/>
                    <a:pt x="69143" y="42543"/>
                  </a:cubicBezTo>
                  <a:cubicBezTo>
                    <a:pt x="71831" y="48845"/>
                    <a:pt x="73175" y="57511"/>
                    <a:pt x="73175" y="68587"/>
                  </a:cubicBezTo>
                  <a:cubicBezTo>
                    <a:pt x="73175" y="80312"/>
                    <a:pt x="71785" y="89581"/>
                    <a:pt x="69051" y="96439"/>
                  </a:cubicBezTo>
                  <a:cubicBezTo>
                    <a:pt x="66316" y="103298"/>
                    <a:pt x="62470" y="108164"/>
                    <a:pt x="57511" y="110991"/>
                  </a:cubicBezTo>
                  <a:cubicBezTo>
                    <a:pt x="52553" y="113864"/>
                    <a:pt x="46296" y="115254"/>
                    <a:pt x="38835" y="115254"/>
                  </a:cubicBezTo>
                  <a:cubicBezTo>
                    <a:pt x="34386" y="115254"/>
                    <a:pt x="30401" y="114559"/>
                    <a:pt x="26879" y="113123"/>
                  </a:cubicBezTo>
                  <a:moveTo>
                    <a:pt x="0" y="3151"/>
                  </a:moveTo>
                  <a:lnTo>
                    <a:pt x="17425" y="0"/>
                  </a:lnTo>
                  <a:lnTo>
                    <a:pt x="17425" y="106866"/>
                  </a:lnTo>
                  <a:lnTo>
                    <a:pt x="12049" y="113679"/>
                  </a:lnTo>
                  <a:lnTo>
                    <a:pt x="0" y="113679"/>
                  </a:lnTo>
                  <a:lnTo>
                    <a:pt x="0" y="3151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38616C72-E56A-884E-21E3-3DF857DAB7DD}"/>
                </a:ext>
              </a:extLst>
            </p:cNvPr>
            <p:cNvSpPr/>
            <p:nvPr/>
          </p:nvSpPr>
          <p:spPr>
            <a:xfrm>
              <a:off x="11569993" y="589346"/>
              <a:ext cx="82860" cy="89348"/>
            </a:xfrm>
            <a:custGeom>
              <a:avLst/>
              <a:gdLst>
                <a:gd name="csX0" fmla="*/ 54823 w 82860"/>
                <a:gd name="csY0" fmla="*/ 70534 h 89348"/>
                <a:gd name="csX1" fmla="*/ 62516 w 82860"/>
                <a:gd name="csY1" fmla="*/ 61172 h 89348"/>
                <a:gd name="csX2" fmla="*/ 64972 w 82860"/>
                <a:gd name="csY2" fmla="*/ 44721 h 89348"/>
                <a:gd name="csX3" fmla="*/ 62516 w 82860"/>
                <a:gd name="csY3" fmla="*/ 28269 h 89348"/>
                <a:gd name="csX4" fmla="*/ 54823 w 82860"/>
                <a:gd name="csY4" fmla="*/ 18862 h 89348"/>
                <a:gd name="csX5" fmla="*/ 41384 w 82860"/>
                <a:gd name="csY5" fmla="*/ 15757 h 89348"/>
                <a:gd name="csX6" fmla="*/ 27991 w 82860"/>
                <a:gd name="csY6" fmla="*/ 18862 h 89348"/>
                <a:gd name="csX7" fmla="*/ 20391 w 82860"/>
                <a:gd name="csY7" fmla="*/ 28269 h 89348"/>
                <a:gd name="csX8" fmla="*/ 17935 w 82860"/>
                <a:gd name="csY8" fmla="*/ 44721 h 89348"/>
                <a:gd name="csX9" fmla="*/ 20391 w 82860"/>
                <a:gd name="csY9" fmla="*/ 61172 h 89348"/>
                <a:gd name="csX10" fmla="*/ 27991 w 82860"/>
                <a:gd name="csY10" fmla="*/ 70534 h 89348"/>
                <a:gd name="csX11" fmla="*/ 41384 w 82860"/>
                <a:gd name="csY11" fmla="*/ 73546 h 89348"/>
                <a:gd name="csX12" fmla="*/ 54823 w 82860"/>
                <a:gd name="csY12" fmla="*/ 70534 h 89348"/>
                <a:gd name="csX13" fmla="*/ 20530 w 82860"/>
                <a:gd name="csY13" fmla="*/ 84205 h 89348"/>
                <a:gd name="csX14" fmla="*/ 5561 w 82860"/>
                <a:gd name="csY14" fmla="*/ 68912 h 89348"/>
                <a:gd name="csX15" fmla="*/ 0 w 82860"/>
                <a:gd name="csY15" fmla="*/ 44674 h 89348"/>
                <a:gd name="csX16" fmla="*/ 5561 w 82860"/>
                <a:gd name="csY16" fmla="*/ 20437 h 89348"/>
                <a:gd name="csX17" fmla="*/ 20530 w 82860"/>
                <a:gd name="csY17" fmla="*/ 5144 h 89348"/>
                <a:gd name="csX18" fmla="*/ 41338 w 82860"/>
                <a:gd name="csY18" fmla="*/ 0 h 89348"/>
                <a:gd name="csX19" fmla="*/ 62238 w 82860"/>
                <a:gd name="csY19" fmla="*/ 5144 h 89348"/>
                <a:gd name="csX20" fmla="*/ 77300 w 82860"/>
                <a:gd name="csY20" fmla="*/ 20437 h 89348"/>
                <a:gd name="csX21" fmla="*/ 82861 w 82860"/>
                <a:gd name="csY21" fmla="*/ 44674 h 89348"/>
                <a:gd name="csX22" fmla="*/ 77300 w 82860"/>
                <a:gd name="csY22" fmla="*/ 68912 h 89348"/>
                <a:gd name="csX23" fmla="*/ 62238 w 82860"/>
                <a:gd name="csY23" fmla="*/ 84205 h 89348"/>
                <a:gd name="csX24" fmla="*/ 41338 w 82860"/>
                <a:gd name="csY24" fmla="*/ 89349 h 89348"/>
                <a:gd name="csX25" fmla="*/ 20530 w 82860"/>
                <a:gd name="csY25" fmla="*/ 84205 h 89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82860" h="89348">
                  <a:moveTo>
                    <a:pt x="54823" y="70534"/>
                  </a:moveTo>
                  <a:cubicBezTo>
                    <a:pt x="58299" y="68541"/>
                    <a:pt x="60848" y="65436"/>
                    <a:pt x="62516" y="61172"/>
                  </a:cubicBezTo>
                  <a:cubicBezTo>
                    <a:pt x="64138" y="56955"/>
                    <a:pt x="64972" y="51440"/>
                    <a:pt x="64972" y="44721"/>
                  </a:cubicBezTo>
                  <a:cubicBezTo>
                    <a:pt x="64972" y="38001"/>
                    <a:pt x="64138" y="32486"/>
                    <a:pt x="62516" y="28269"/>
                  </a:cubicBezTo>
                  <a:cubicBezTo>
                    <a:pt x="60894" y="24052"/>
                    <a:pt x="58299" y="20901"/>
                    <a:pt x="54823" y="18862"/>
                  </a:cubicBezTo>
                  <a:cubicBezTo>
                    <a:pt x="51348" y="16822"/>
                    <a:pt x="46853" y="15757"/>
                    <a:pt x="41384" y="15757"/>
                  </a:cubicBezTo>
                  <a:cubicBezTo>
                    <a:pt x="35916" y="15757"/>
                    <a:pt x="31420" y="16776"/>
                    <a:pt x="27991" y="18862"/>
                  </a:cubicBezTo>
                  <a:cubicBezTo>
                    <a:pt x="24562" y="20901"/>
                    <a:pt x="22013" y="24052"/>
                    <a:pt x="20391" y="28269"/>
                  </a:cubicBezTo>
                  <a:cubicBezTo>
                    <a:pt x="18769" y="32486"/>
                    <a:pt x="17935" y="38001"/>
                    <a:pt x="17935" y="44721"/>
                  </a:cubicBezTo>
                  <a:cubicBezTo>
                    <a:pt x="17935" y="51440"/>
                    <a:pt x="18769" y="56955"/>
                    <a:pt x="20391" y="61172"/>
                  </a:cubicBezTo>
                  <a:cubicBezTo>
                    <a:pt x="22013" y="65390"/>
                    <a:pt x="24562" y="68495"/>
                    <a:pt x="27991" y="70534"/>
                  </a:cubicBezTo>
                  <a:cubicBezTo>
                    <a:pt x="31420" y="72526"/>
                    <a:pt x="35869" y="73546"/>
                    <a:pt x="41384" y="73546"/>
                  </a:cubicBezTo>
                  <a:cubicBezTo>
                    <a:pt x="46899" y="73546"/>
                    <a:pt x="51348" y="72526"/>
                    <a:pt x="54823" y="70534"/>
                  </a:cubicBezTo>
                  <a:moveTo>
                    <a:pt x="20530" y="84205"/>
                  </a:moveTo>
                  <a:cubicBezTo>
                    <a:pt x="14227" y="80775"/>
                    <a:pt x="9269" y="75678"/>
                    <a:pt x="5561" y="68912"/>
                  </a:cubicBezTo>
                  <a:cubicBezTo>
                    <a:pt x="1854" y="62146"/>
                    <a:pt x="0" y="54082"/>
                    <a:pt x="0" y="44674"/>
                  </a:cubicBezTo>
                  <a:cubicBezTo>
                    <a:pt x="0" y="35267"/>
                    <a:pt x="1854" y="27203"/>
                    <a:pt x="5561" y="20437"/>
                  </a:cubicBezTo>
                  <a:cubicBezTo>
                    <a:pt x="9269" y="13671"/>
                    <a:pt x="14227" y="8573"/>
                    <a:pt x="20530" y="5144"/>
                  </a:cubicBezTo>
                  <a:cubicBezTo>
                    <a:pt x="26786" y="1715"/>
                    <a:pt x="33738" y="0"/>
                    <a:pt x="41338" y="0"/>
                  </a:cubicBezTo>
                  <a:cubicBezTo>
                    <a:pt x="48938" y="0"/>
                    <a:pt x="55889" y="1715"/>
                    <a:pt x="62238" y="5144"/>
                  </a:cubicBezTo>
                  <a:cubicBezTo>
                    <a:pt x="68587" y="8573"/>
                    <a:pt x="73592" y="13671"/>
                    <a:pt x="77300" y="20437"/>
                  </a:cubicBezTo>
                  <a:cubicBezTo>
                    <a:pt x="81007" y="27203"/>
                    <a:pt x="82861" y="35267"/>
                    <a:pt x="82861" y="44674"/>
                  </a:cubicBezTo>
                  <a:cubicBezTo>
                    <a:pt x="82861" y="54082"/>
                    <a:pt x="81007" y="62146"/>
                    <a:pt x="77300" y="68912"/>
                  </a:cubicBezTo>
                  <a:cubicBezTo>
                    <a:pt x="73592" y="75678"/>
                    <a:pt x="68587" y="80775"/>
                    <a:pt x="62238" y="84205"/>
                  </a:cubicBezTo>
                  <a:cubicBezTo>
                    <a:pt x="55889" y="87634"/>
                    <a:pt x="48938" y="89349"/>
                    <a:pt x="41338" y="89349"/>
                  </a:cubicBezTo>
                  <a:cubicBezTo>
                    <a:pt x="33738" y="89349"/>
                    <a:pt x="26786" y="87634"/>
                    <a:pt x="20530" y="84205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E752396F-59F8-71E0-C57F-91AD6022A3FD}"/>
                </a:ext>
              </a:extLst>
            </p:cNvPr>
            <p:cNvSpPr/>
            <p:nvPr/>
          </p:nvSpPr>
          <p:spPr>
            <a:xfrm>
              <a:off x="11669954" y="589717"/>
              <a:ext cx="46852" cy="87448"/>
            </a:xfrm>
            <a:custGeom>
              <a:avLst/>
              <a:gdLst>
                <a:gd name="csX0" fmla="*/ 0 w 46852"/>
                <a:gd name="csY0" fmla="*/ 1112 h 87448"/>
                <a:gd name="csX1" fmla="*/ 15664 w 46852"/>
                <a:gd name="csY1" fmla="*/ 1112 h 87448"/>
                <a:gd name="csX2" fmla="*/ 15664 w 46852"/>
                <a:gd name="csY2" fmla="*/ 18537 h 87448"/>
                <a:gd name="csX3" fmla="*/ 15525 w 46852"/>
                <a:gd name="csY3" fmla="*/ 12374 h 87448"/>
                <a:gd name="csX4" fmla="*/ 22662 w 46852"/>
                <a:gd name="csY4" fmla="*/ 3105 h 87448"/>
                <a:gd name="csX5" fmla="*/ 35313 w 46852"/>
                <a:gd name="csY5" fmla="*/ 0 h 87448"/>
                <a:gd name="csX6" fmla="*/ 46853 w 46852"/>
                <a:gd name="csY6" fmla="*/ 1900 h 87448"/>
                <a:gd name="csX7" fmla="*/ 46853 w 46852"/>
                <a:gd name="csY7" fmla="*/ 14737 h 87448"/>
                <a:gd name="csX8" fmla="*/ 25628 w 46852"/>
                <a:gd name="csY8" fmla="*/ 14737 h 87448"/>
                <a:gd name="csX9" fmla="*/ 20483 w 46852"/>
                <a:gd name="csY9" fmla="*/ 15525 h 87448"/>
                <a:gd name="csX10" fmla="*/ 18120 w 46852"/>
                <a:gd name="csY10" fmla="*/ 18630 h 87448"/>
                <a:gd name="csX11" fmla="*/ 17425 w 46852"/>
                <a:gd name="csY11" fmla="*/ 25535 h 87448"/>
                <a:gd name="csX12" fmla="*/ 17425 w 46852"/>
                <a:gd name="csY12" fmla="*/ 87449 h 87448"/>
                <a:gd name="csX13" fmla="*/ 0 w 46852"/>
                <a:gd name="csY13" fmla="*/ 87449 h 87448"/>
                <a:gd name="csX14" fmla="*/ 0 w 46852"/>
                <a:gd name="csY14" fmla="*/ 1159 h 874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6852" h="87448">
                  <a:moveTo>
                    <a:pt x="0" y="1112"/>
                  </a:moveTo>
                  <a:lnTo>
                    <a:pt x="15664" y="1112"/>
                  </a:lnTo>
                  <a:lnTo>
                    <a:pt x="15664" y="18537"/>
                  </a:lnTo>
                  <a:lnTo>
                    <a:pt x="15525" y="12374"/>
                  </a:lnTo>
                  <a:cubicBezTo>
                    <a:pt x="17332" y="8249"/>
                    <a:pt x="19696" y="5190"/>
                    <a:pt x="22662" y="3105"/>
                  </a:cubicBezTo>
                  <a:cubicBezTo>
                    <a:pt x="25628" y="1066"/>
                    <a:pt x="29845" y="0"/>
                    <a:pt x="35313" y="0"/>
                  </a:cubicBezTo>
                  <a:cubicBezTo>
                    <a:pt x="40179" y="0"/>
                    <a:pt x="44026" y="649"/>
                    <a:pt x="46853" y="1900"/>
                  </a:cubicBezTo>
                  <a:lnTo>
                    <a:pt x="46853" y="14737"/>
                  </a:lnTo>
                  <a:lnTo>
                    <a:pt x="25628" y="14737"/>
                  </a:lnTo>
                  <a:cubicBezTo>
                    <a:pt x="23310" y="14737"/>
                    <a:pt x="21596" y="15015"/>
                    <a:pt x="20483" y="15525"/>
                  </a:cubicBezTo>
                  <a:cubicBezTo>
                    <a:pt x="19371" y="16035"/>
                    <a:pt x="18583" y="17100"/>
                    <a:pt x="18120" y="18630"/>
                  </a:cubicBezTo>
                  <a:cubicBezTo>
                    <a:pt x="17657" y="20159"/>
                    <a:pt x="17425" y="22476"/>
                    <a:pt x="17425" y="25535"/>
                  </a:cubicBezTo>
                  <a:lnTo>
                    <a:pt x="17425" y="87449"/>
                  </a:lnTo>
                  <a:lnTo>
                    <a:pt x="0" y="87449"/>
                  </a:lnTo>
                  <a:lnTo>
                    <a:pt x="0" y="1159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998D34FA-9CCE-B31E-FFAC-301F2542BCAE}"/>
                </a:ext>
              </a:extLst>
            </p:cNvPr>
            <p:cNvSpPr/>
            <p:nvPr/>
          </p:nvSpPr>
          <p:spPr>
            <a:xfrm>
              <a:off x="11731544" y="589300"/>
              <a:ext cx="69699" cy="89302"/>
            </a:xfrm>
            <a:custGeom>
              <a:avLst/>
              <a:gdLst>
                <a:gd name="csX0" fmla="*/ 48289 w 69699"/>
                <a:gd name="csY0" fmla="*/ 70024 h 89302"/>
                <a:gd name="csX1" fmla="*/ 52089 w 69699"/>
                <a:gd name="csY1" fmla="*/ 56631 h 89302"/>
                <a:gd name="csX2" fmla="*/ 52089 w 69699"/>
                <a:gd name="csY2" fmla="*/ 44767 h 89302"/>
                <a:gd name="csX3" fmla="*/ 29752 w 69699"/>
                <a:gd name="csY3" fmla="*/ 49355 h 89302"/>
                <a:gd name="csX4" fmla="*/ 20391 w 69699"/>
                <a:gd name="csY4" fmla="*/ 53711 h 89302"/>
                <a:gd name="csX5" fmla="*/ 17564 w 69699"/>
                <a:gd name="csY5" fmla="*/ 62007 h 89302"/>
                <a:gd name="csX6" fmla="*/ 20947 w 69699"/>
                <a:gd name="csY6" fmla="*/ 71182 h 89302"/>
                <a:gd name="csX7" fmla="*/ 31467 w 69699"/>
                <a:gd name="csY7" fmla="*/ 74334 h 89302"/>
                <a:gd name="csX8" fmla="*/ 35730 w 69699"/>
                <a:gd name="csY8" fmla="*/ 74334 h 89302"/>
                <a:gd name="csX9" fmla="*/ 48243 w 69699"/>
                <a:gd name="csY9" fmla="*/ 69978 h 89302"/>
                <a:gd name="csX10" fmla="*/ 7044 w 69699"/>
                <a:gd name="csY10" fmla="*/ 82536 h 89302"/>
                <a:gd name="csX11" fmla="*/ 0 w 69699"/>
                <a:gd name="csY11" fmla="*/ 63768 h 89302"/>
                <a:gd name="csX12" fmla="*/ 2549 w 69699"/>
                <a:gd name="csY12" fmla="*/ 51255 h 89302"/>
                <a:gd name="csX13" fmla="*/ 10844 w 69699"/>
                <a:gd name="csY13" fmla="*/ 42682 h 89302"/>
                <a:gd name="csX14" fmla="*/ 26276 w 69699"/>
                <a:gd name="csY14" fmla="*/ 37306 h 89302"/>
                <a:gd name="csX15" fmla="*/ 41801 w 69699"/>
                <a:gd name="csY15" fmla="*/ 34479 h 89302"/>
                <a:gd name="csX16" fmla="*/ 48196 w 69699"/>
                <a:gd name="csY16" fmla="*/ 32672 h 89302"/>
                <a:gd name="csX17" fmla="*/ 51023 w 69699"/>
                <a:gd name="csY17" fmla="*/ 29752 h 89302"/>
                <a:gd name="csX18" fmla="*/ 51718 w 69699"/>
                <a:gd name="csY18" fmla="*/ 24515 h 89302"/>
                <a:gd name="csX19" fmla="*/ 50375 w 69699"/>
                <a:gd name="csY19" fmla="*/ 19140 h 89302"/>
                <a:gd name="csX20" fmla="*/ 45555 w 69699"/>
                <a:gd name="csY20" fmla="*/ 16266 h 89302"/>
                <a:gd name="csX21" fmla="*/ 35591 w 69699"/>
                <a:gd name="csY21" fmla="*/ 15339 h 89302"/>
                <a:gd name="csX22" fmla="*/ 4542 w 69699"/>
                <a:gd name="csY22" fmla="*/ 15339 h 89302"/>
                <a:gd name="csX23" fmla="*/ 4542 w 69699"/>
                <a:gd name="csY23" fmla="*/ 2688 h 89302"/>
                <a:gd name="csX24" fmla="*/ 18259 w 69699"/>
                <a:gd name="csY24" fmla="*/ 788 h 89302"/>
                <a:gd name="csX25" fmla="*/ 34664 w 69699"/>
                <a:gd name="csY25" fmla="*/ 0 h 89302"/>
                <a:gd name="csX26" fmla="*/ 55426 w 69699"/>
                <a:gd name="csY26" fmla="*/ 2781 h 89302"/>
                <a:gd name="csX27" fmla="*/ 66363 w 69699"/>
                <a:gd name="csY27" fmla="*/ 10937 h 89302"/>
                <a:gd name="csX28" fmla="*/ 69699 w 69699"/>
                <a:gd name="csY28" fmla="*/ 25025 h 89302"/>
                <a:gd name="csX29" fmla="*/ 69699 w 69699"/>
                <a:gd name="csY29" fmla="*/ 87866 h 89302"/>
                <a:gd name="csX30" fmla="*/ 56862 w 69699"/>
                <a:gd name="csY30" fmla="*/ 87866 h 89302"/>
                <a:gd name="csX31" fmla="*/ 52136 w 69699"/>
                <a:gd name="csY31" fmla="*/ 76790 h 89302"/>
                <a:gd name="csX32" fmla="*/ 43423 w 69699"/>
                <a:gd name="csY32" fmla="*/ 85966 h 89302"/>
                <a:gd name="csX33" fmla="*/ 27898 w 69699"/>
                <a:gd name="csY33" fmla="*/ 89303 h 89302"/>
                <a:gd name="csX34" fmla="*/ 7090 w 69699"/>
                <a:gd name="csY34" fmla="*/ 82583 h 893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69699" h="89302">
                  <a:moveTo>
                    <a:pt x="48289" y="70024"/>
                  </a:moveTo>
                  <a:cubicBezTo>
                    <a:pt x="50838" y="67104"/>
                    <a:pt x="52089" y="62655"/>
                    <a:pt x="52089" y="56631"/>
                  </a:cubicBezTo>
                  <a:lnTo>
                    <a:pt x="52089" y="44767"/>
                  </a:lnTo>
                  <a:lnTo>
                    <a:pt x="29752" y="49355"/>
                  </a:lnTo>
                  <a:cubicBezTo>
                    <a:pt x="25442" y="50189"/>
                    <a:pt x="22291" y="51672"/>
                    <a:pt x="20391" y="53711"/>
                  </a:cubicBezTo>
                  <a:cubicBezTo>
                    <a:pt x="18491" y="55750"/>
                    <a:pt x="17564" y="58531"/>
                    <a:pt x="17564" y="62007"/>
                  </a:cubicBezTo>
                  <a:cubicBezTo>
                    <a:pt x="17564" y="66038"/>
                    <a:pt x="18676" y="69097"/>
                    <a:pt x="20947" y="71182"/>
                  </a:cubicBezTo>
                  <a:cubicBezTo>
                    <a:pt x="23218" y="73314"/>
                    <a:pt x="26740" y="74334"/>
                    <a:pt x="31467" y="74334"/>
                  </a:cubicBezTo>
                  <a:lnTo>
                    <a:pt x="35730" y="74334"/>
                  </a:lnTo>
                  <a:cubicBezTo>
                    <a:pt x="41523" y="74334"/>
                    <a:pt x="45694" y="72897"/>
                    <a:pt x="48243" y="69978"/>
                  </a:cubicBezTo>
                  <a:moveTo>
                    <a:pt x="7044" y="82536"/>
                  </a:moveTo>
                  <a:cubicBezTo>
                    <a:pt x="2363" y="78041"/>
                    <a:pt x="0" y="71785"/>
                    <a:pt x="0" y="63768"/>
                  </a:cubicBezTo>
                  <a:cubicBezTo>
                    <a:pt x="0" y="58809"/>
                    <a:pt x="834" y="54638"/>
                    <a:pt x="2549" y="51255"/>
                  </a:cubicBezTo>
                  <a:cubicBezTo>
                    <a:pt x="4217" y="47872"/>
                    <a:pt x="6998" y="45045"/>
                    <a:pt x="10844" y="42682"/>
                  </a:cubicBezTo>
                  <a:cubicBezTo>
                    <a:pt x="14691" y="40365"/>
                    <a:pt x="19835" y="38557"/>
                    <a:pt x="26276" y="37306"/>
                  </a:cubicBezTo>
                  <a:lnTo>
                    <a:pt x="41801" y="34479"/>
                  </a:lnTo>
                  <a:cubicBezTo>
                    <a:pt x="44628" y="33969"/>
                    <a:pt x="46806" y="33367"/>
                    <a:pt x="48196" y="32672"/>
                  </a:cubicBezTo>
                  <a:cubicBezTo>
                    <a:pt x="49633" y="31977"/>
                    <a:pt x="50560" y="31003"/>
                    <a:pt x="51023" y="29752"/>
                  </a:cubicBezTo>
                  <a:cubicBezTo>
                    <a:pt x="51487" y="28501"/>
                    <a:pt x="51718" y="26740"/>
                    <a:pt x="51718" y="24515"/>
                  </a:cubicBezTo>
                  <a:cubicBezTo>
                    <a:pt x="51718" y="22291"/>
                    <a:pt x="51255" y="20391"/>
                    <a:pt x="50375" y="19140"/>
                  </a:cubicBezTo>
                  <a:cubicBezTo>
                    <a:pt x="49494" y="17888"/>
                    <a:pt x="47872" y="16915"/>
                    <a:pt x="45555" y="16266"/>
                  </a:cubicBezTo>
                  <a:cubicBezTo>
                    <a:pt x="43238" y="15618"/>
                    <a:pt x="39901" y="15339"/>
                    <a:pt x="35591" y="15339"/>
                  </a:cubicBezTo>
                  <a:lnTo>
                    <a:pt x="4542" y="15339"/>
                  </a:lnTo>
                  <a:lnTo>
                    <a:pt x="4542" y="2688"/>
                  </a:lnTo>
                  <a:cubicBezTo>
                    <a:pt x="8017" y="1946"/>
                    <a:pt x="12605" y="1298"/>
                    <a:pt x="18259" y="788"/>
                  </a:cubicBezTo>
                  <a:cubicBezTo>
                    <a:pt x="23913" y="278"/>
                    <a:pt x="29381" y="0"/>
                    <a:pt x="34664" y="0"/>
                  </a:cubicBezTo>
                  <a:cubicBezTo>
                    <a:pt x="43423" y="0"/>
                    <a:pt x="50328" y="927"/>
                    <a:pt x="55426" y="2781"/>
                  </a:cubicBezTo>
                  <a:cubicBezTo>
                    <a:pt x="60477" y="4634"/>
                    <a:pt x="64138" y="7369"/>
                    <a:pt x="66363" y="10937"/>
                  </a:cubicBezTo>
                  <a:cubicBezTo>
                    <a:pt x="68587" y="14505"/>
                    <a:pt x="69699" y="19232"/>
                    <a:pt x="69699" y="25025"/>
                  </a:cubicBezTo>
                  <a:lnTo>
                    <a:pt x="69699" y="87866"/>
                  </a:lnTo>
                  <a:lnTo>
                    <a:pt x="56862" y="87866"/>
                  </a:lnTo>
                  <a:lnTo>
                    <a:pt x="52136" y="76790"/>
                  </a:lnTo>
                  <a:cubicBezTo>
                    <a:pt x="50467" y="80683"/>
                    <a:pt x="47548" y="83741"/>
                    <a:pt x="43423" y="85966"/>
                  </a:cubicBezTo>
                  <a:cubicBezTo>
                    <a:pt x="39299" y="88190"/>
                    <a:pt x="34155" y="89303"/>
                    <a:pt x="27898" y="89303"/>
                  </a:cubicBezTo>
                  <a:cubicBezTo>
                    <a:pt x="18722" y="89303"/>
                    <a:pt x="11771" y="87078"/>
                    <a:pt x="7090" y="82583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2FBC138F-4EF9-9EBD-C477-26181C1F3D19}"/>
                </a:ext>
              </a:extLst>
            </p:cNvPr>
            <p:cNvSpPr/>
            <p:nvPr/>
          </p:nvSpPr>
          <p:spPr>
            <a:xfrm>
              <a:off x="11822561" y="563440"/>
              <a:ext cx="17424" cy="113678"/>
            </a:xfrm>
            <a:custGeom>
              <a:avLst/>
              <a:gdLst>
                <a:gd name="csX0" fmla="*/ 0 w 17424"/>
                <a:gd name="csY0" fmla="*/ 3151 h 113678"/>
                <a:gd name="csX1" fmla="*/ 17425 w 17424"/>
                <a:gd name="csY1" fmla="*/ 0 h 113678"/>
                <a:gd name="csX2" fmla="*/ 17425 w 17424"/>
                <a:gd name="csY2" fmla="*/ 113679 h 113678"/>
                <a:gd name="csX3" fmla="*/ 0 w 17424"/>
                <a:gd name="csY3" fmla="*/ 113679 h 113678"/>
                <a:gd name="csX4" fmla="*/ 0 w 17424"/>
                <a:gd name="csY4" fmla="*/ 3151 h 113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424" h="113678">
                  <a:moveTo>
                    <a:pt x="0" y="3151"/>
                  </a:moveTo>
                  <a:lnTo>
                    <a:pt x="17425" y="0"/>
                  </a:lnTo>
                  <a:lnTo>
                    <a:pt x="17425" y="113679"/>
                  </a:lnTo>
                  <a:lnTo>
                    <a:pt x="0" y="113679"/>
                  </a:lnTo>
                  <a:lnTo>
                    <a:pt x="0" y="3151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3777395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co inviern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0890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l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0522FF54-C0E6-0A84-9AB2-C913C5375F6B}"/>
              </a:ext>
            </a:extLst>
          </p:cNvPr>
          <p:cNvGrpSpPr/>
          <p:nvPr userDrawn="1"/>
        </p:nvGrpSpPr>
        <p:grpSpPr>
          <a:xfrm>
            <a:off x="10906551" y="342942"/>
            <a:ext cx="386220" cy="386220"/>
            <a:chOff x="10906551" y="342942"/>
            <a:chExt cx="386220" cy="386220"/>
          </a:xfrm>
          <a:solidFill>
            <a:schemeClr val="accent6"/>
          </a:solidFill>
        </p:grpSpPr>
        <p:sp>
          <p:nvSpPr>
            <p:cNvPr id="3" name="Forma libre: forma 2">
              <a:extLst>
                <a:ext uri="{FF2B5EF4-FFF2-40B4-BE49-F238E27FC236}">
                  <a16:creationId xmlns:a16="http://schemas.microsoft.com/office/drawing/2014/main" id="{827047F9-291D-F865-877C-40874CCF8AC6}"/>
                </a:ext>
              </a:extLst>
            </p:cNvPr>
            <p:cNvSpPr/>
            <p:nvPr/>
          </p:nvSpPr>
          <p:spPr>
            <a:xfrm>
              <a:off x="10906551" y="342942"/>
              <a:ext cx="386220" cy="386220"/>
            </a:xfrm>
            <a:custGeom>
              <a:avLst/>
              <a:gdLst>
                <a:gd name="csX0" fmla="*/ 308967 w 386220"/>
                <a:gd name="csY0" fmla="*/ 386221 h 386220"/>
                <a:gd name="csX1" fmla="*/ 77253 w 386220"/>
                <a:gd name="csY1" fmla="*/ 386221 h 386220"/>
                <a:gd name="csX2" fmla="*/ 0 w 386220"/>
                <a:gd name="csY2" fmla="*/ 308967 h 386220"/>
                <a:gd name="csX3" fmla="*/ 0 w 386220"/>
                <a:gd name="csY3" fmla="*/ 77253 h 386220"/>
                <a:gd name="csX4" fmla="*/ 77253 w 386220"/>
                <a:gd name="csY4" fmla="*/ 0 h 386220"/>
                <a:gd name="csX5" fmla="*/ 308967 w 386220"/>
                <a:gd name="csY5" fmla="*/ 0 h 386220"/>
                <a:gd name="csX6" fmla="*/ 386220 w 386220"/>
                <a:gd name="csY6" fmla="*/ 77253 h 386220"/>
                <a:gd name="csX7" fmla="*/ 386220 w 386220"/>
                <a:gd name="csY7" fmla="*/ 308967 h 386220"/>
                <a:gd name="csX8" fmla="*/ 308967 w 386220"/>
                <a:gd name="csY8" fmla="*/ 386221 h 386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220" h="386220">
                  <a:moveTo>
                    <a:pt x="308967" y="386221"/>
                  </a:moveTo>
                  <a:lnTo>
                    <a:pt x="77253" y="386221"/>
                  </a:lnTo>
                  <a:cubicBezTo>
                    <a:pt x="34572" y="386221"/>
                    <a:pt x="0" y="351649"/>
                    <a:pt x="0" y="308967"/>
                  </a:cubicBezTo>
                  <a:lnTo>
                    <a:pt x="0" y="77253"/>
                  </a:lnTo>
                  <a:cubicBezTo>
                    <a:pt x="0" y="34572"/>
                    <a:pt x="34572" y="0"/>
                    <a:pt x="77253" y="0"/>
                  </a:cubicBezTo>
                  <a:lnTo>
                    <a:pt x="308967" y="0"/>
                  </a:lnTo>
                  <a:cubicBezTo>
                    <a:pt x="351649" y="0"/>
                    <a:pt x="386220" y="34572"/>
                    <a:pt x="386220" y="77253"/>
                  </a:cubicBezTo>
                  <a:lnTo>
                    <a:pt x="386220" y="308967"/>
                  </a:lnTo>
                  <a:cubicBezTo>
                    <a:pt x="386220" y="351649"/>
                    <a:pt x="351649" y="386221"/>
                    <a:pt x="308967" y="386221"/>
                  </a:cubicBezTo>
                </a:path>
              </a:pathLst>
            </a:custGeom>
            <a:solidFill>
              <a:schemeClr val="accent5"/>
            </a:solidFill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8461D378-9CE4-1FA2-2FFB-99C2A6FFB8A3}"/>
                </a:ext>
              </a:extLst>
            </p:cNvPr>
            <p:cNvGrpSpPr/>
            <p:nvPr userDrawn="1"/>
          </p:nvGrpSpPr>
          <p:grpSpPr>
            <a:xfrm>
              <a:off x="10945108" y="478633"/>
              <a:ext cx="308920" cy="115300"/>
              <a:chOff x="10945108" y="478633"/>
              <a:chExt cx="308920" cy="115300"/>
            </a:xfrm>
            <a:grpFill/>
          </p:grpSpPr>
          <p:sp>
            <p:nvSpPr>
              <p:cNvPr id="5" name="Forma libre: forma 4">
                <a:extLst>
                  <a:ext uri="{FF2B5EF4-FFF2-40B4-BE49-F238E27FC236}">
                    <a16:creationId xmlns:a16="http://schemas.microsoft.com/office/drawing/2014/main" id="{96B875C2-815E-1B3B-D461-B7E784D1783A}"/>
                  </a:ext>
                </a:extLst>
              </p:cNvPr>
              <p:cNvSpPr/>
              <p:nvPr/>
            </p:nvSpPr>
            <p:spPr>
              <a:xfrm>
                <a:off x="10945108" y="504446"/>
                <a:ext cx="72294" cy="89302"/>
              </a:xfrm>
              <a:custGeom>
                <a:avLst/>
                <a:gdLst>
                  <a:gd name="csX0" fmla="*/ 46482 w 72294"/>
                  <a:gd name="csY0" fmla="*/ 67197 h 89302"/>
                  <a:gd name="csX1" fmla="*/ 48614 w 72294"/>
                  <a:gd name="csY1" fmla="*/ 59041 h 89302"/>
                  <a:gd name="csX2" fmla="*/ 48614 w 72294"/>
                  <a:gd name="csY2" fmla="*/ 47501 h 89302"/>
                  <a:gd name="csX3" fmla="*/ 32625 w 72294"/>
                  <a:gd name="csY3" fmla="*/ 51162 h 89302"/>
                  <a:gd name="csX4" fmla="*/ 25674 w 72294"/>
                  <a:gd name="csY4" fmla="*/ 54824 h 89302"/>
                  <a:gd name="csX5" fmla="*/ 23635 w 72294"/>
                  <a:gd name="csY5" fmla="*/ 61312 h 89302"/>
                  <a:gd name="csX6" fmla="*/ 26184 w 72294"/>
                  <a:gd name="csY6" fmla="*/ 67799 h 89302"/>
                  <a:gd name="csX7" fmla="*/ 34108 w 72294"/>
                  <a:gd name="csY7" fmla="*/ 70024 h 89302"/>
                  <a:gd name="csX8" fmla="*/ 39021 w 72294"/>
                  <a:gd name="csY8" fmla="*/ 70024 h 89302"/>
                  <a:gd name="csX9" fmla="*/ 46528 w 72294"/>
                  <a:gd name="csY9" fmla="*/ 67243 h 89302"/>
                  <a:gd name="csX10" fmla="*/ 6581 w 72294"/>
                  <a:gd name="csY10" fmla="*/ 82583 h 89302"/>
                  <a:gd name="csX11" fmla="*/ 0 w 72294"/>
                  <a:gd name="csY11" fmla="*/ 63814 h 89302"/>
                  <a:gd name="csX12" fmla="*/ 2363 w 72294"/>
                  <a:gd name="csY12" fmla="*/ 51301 h 89302"/>
                  <a:gd name="csX13" fmla="*/ 10612 w 72294"/>
                  <a:gd name="csY13" fmla="*/ 42682 h 89302"/>
                  <a:gd name="csX14" fmla="*/ 27250 w 72294"/>
                  <a:gd name="csY14" fmla="*/ 36889 h 89302"/>
                  <a:gd name="csX15" fmla="*/ 38974 w 72294"/>
                  <a:gd name="csY15" fmla="*/ 34525 h 89302"/>
                  <a:gd name="csX16" fmla="*/ 44906 w 72294"/>
                  <a:gd name="csY16" fmla="*/ 32764 h 89302"/>
                  <a:gd name="csX17" fmla="*/ 47594 w 72294"/>
                  <a:gd name="csY17" fmla="*/ 30308 h 89302"/>
                  <a:gd name="csX18" fmla="*/ 48289 w 72294"/>
                  <a:gd name="csY18" fmla="*/ 26276 h 89302"/>
                  <a:gd name="csX19" fmla="*/ 47316 w 72294"/>
                  <a:gd name="csY19" fmla="*/ 22569 h 89302"/>
                  <a:gd name="csX20" fmla="*/ 44304 w 72294"/>
                  <a:gd name="csY20" fmla="*/ 20669 h 89302"/>
                  <a:gd name="csX21" fmla="*/ 38743 w 72294"/>
                  <a:gd name="csY21" fmla="*/ 20113 h 89302"/>
                  <a:gd name="csX22" fmla="*/ 4217 w 72294"/>
                  <a:gd name="csY22" fmla="*/ 20113 h 89302"/>
                  <a:gd name="csX23" fmla="*/ 4217 w 72294"/>
                  <a:gd name="csY23" fmla="*/ 3012 h 89302"/>
                  <a:gd name="csX24" fmla="*/ 18213 w 72294"/>
                  <a:gd name="csY24" fmla="*/ 881 h 89302"/>
                  <a:gd name="csX25" fmla="*/ 35081 w 72294"/>
                  <a:gd name="csY25" fmla="*/ 0 h 89302"/>
                  <a:gd name="csX26" fmla="*/ 57187 w 72294"/>
                  <a:gd name="csY26" fmla="*/ 3244 h 89302"/>
                  <a:gd name="csX27" fmla="*/ 68819 w 72294"/>
                  <a:gd name="csY27" fmla="*/ 12883 h 89302"/>
                  <a:gd name="csX28" fmla="*/ 72295 w 72294"/>
                  <a:gd name="csY28" fmla="*/ 29613 h 89302"/>
                  <a:gd name="csX29" fmla="*/ 72295 w 72294"/>
                  <a:gd name="csY29" fmla="*/ 87866 h 89302"/>
                  <a:gd name="csX30" fmla="*/ 52970 w 72294"/>
                  <a:gd name="csY30" fmla="*/ 87866 h 89302"/>
                  <a:gd name="csX31" fmla="*/ 48521 w 72294"/>
                  <a:gd name="csY31" fmla="*/ 75214 h 89302"/>
                  <a:gd name="csX32" fmla="*/ 40225 w 72294"/>
                  <a:gd name="csY32" fmla="*/ 85827 h 89302"/>
                  <a:gd name="csX33" fmla="*/ 25906 w 72294"/>
                  <a:gd name="csY33" fmla="*/ 89303 h 89302"/>
                  <a:gd name="csX34" fmla="*/ 6488 w 72294"/>
                  <a:gd name="csY34" fmla="*/ 82583 h 893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72294" h="89302">
                    <a:moveTo>
                      <a:pt x="46482" y="67197"/>
                    </a:moveTo>
                    <a:cubicBezTo>
                      <a:pt x="47918" y="65343"/>
                      <a:pt x="48614" y="62655"/>
                      <a:pt x="48614" y="59041"/>
                    </a:cubicBezTo>
                    <a:lnTo>
                      <a:pt x="48614" y="47501"/>
                    </a:lnTo>
                    <a:lnTo>
                      <a:pt x="32625" y="51162"/>
                    </a:lnTo>
                    <a:cubicBezTo>
                      <a:pt x="29335" y="51904"/>
                      <a:pt x="27018" y="53109"/>
                      <a:pt x="25674" y="54824"/>
                    </a:cubicBezTo>
                    <a:cubicBezTo>
                      <a:pt x="24284" y="56492"/>
                      <a:pt x="23635" y="58670"/>
                      <a:pt x="23635" y="61312"/>
                    </a:cubicBezTo>
                    <a:cubicBezTo>
                      <a:pt x="23635" y="64185"/>
                      <a:pt x="24469" y="66317"/>
                      <a:pt x="26184" y="67799"/>
                    </a:cubicBezTo>
                    <a:cubicBezTo>
                      <a:pt x="27852" y="69282"/>
                      <a:pt x="30494" y="70024"/>
                      <a:pt x="34108" y="70024"/>
                    </a:cubicBezTo>
                    <a:lnTo>
                      <a:pt x="39021" y="70024"/>
                    </a:lnTo>
                    <a:cubicBezTo>
                      <a:pt x="42589" y="70024"/>
                      <a:pt x="45138" y="69097"/>
                      <a:pt x="46528" y="67243"/>
                    </a:cubicBezTo>
                    <a:moveTo>
                      <a:pt x="6581" y="82583"/>
                    </a:moveTo>
                    <a:cubicBezTo>
                      <a:pt x="2178" y="78088"/>
                      <a:pt x="0" y="71831"/>
                      <a:pt x="0" y="63814"/>
                    </a:cubicBezTo>
                    <a:cubicBezTo>
                      <a:pt x="0" y="58855"/>
                      <a:pt x="788" y="54684"/>
                      <a:pt x="2363" y="51301"/>
                    </a:cubicBezTo>
                    <a:cubicBezTo>
                      <a:pt x="3939" y="47918"/>
                      <a:pt x="6673" y="45045"/>
                      <a:pt x="10612" y="42682"/>
                    </a:cubicBezTo>
                    <a:cubicBezTo>
                      <a:pt x="14505" y="40318"/>
                      <a:pt x="20066" y="38372"/>
                      <a:pt x="27250" y="36889"/>
                    </a:cubicBezTo>
                    <a:lnTo>
                      <a:pt x="38974" y="34525"/>
                    </a:lnTo>
                    <a:cubicBezTo>
                      <a:pt x="41616" y="34016"/>
                      <a:pt x="43609" y="33413"/>
                      <a:pt x="44906" y="32764"/>
                    </a:cubicBezTo>
                    <a:cubicBezTo>
                      <a:pt x="46204" y="32116"/>
                      <a:pt x="47131" y="31328"/>
                      <a:pt x="47594" y="30308"/>
                    </a:cubicBezTo>
                    <a:cubicBezTo>
                      <a:pt x="48057" y="29289"/>
                      <a:pt x="48289" y="27945"/>
                      <a:pt x="48289" y="26276"/>
                    </a:cubicBezTo>
                    <a:cubicBezTo>
                      <a:pt x="48289" y="24701"/>
                      <a:pt x="47965" y="23449"/>
                      <a:pt x="47316" y="22569"/>
                    </a:cubicBezTo>
                    <a:cubicBezTo>
                      <a:pt x="46667" y="21688"/>
                      <a:pt x="45694" y="21040"/>
                      <a:pt x="44304" y="20669"/>
                    </a:cubicBezTo>
                    <a:cubicBezTo>
                      <a:pt x="42913" y="20298"/>
                      <a:pt x="41106" y="20113"/>
                      <a:pt x="38743" y="20113"/>
                    </a:cubicBezTo>
                    <a:lnTo>
                      <a:pt x="4217" y="20113"/>
                    </a:lnTo>
                    <a:lnTo>
                      <a:pt x="4217" y="3012"/>
                    </a:lnTo>
                    <a:cubicBezTo>
                      <a:pt x="7786" y="2178"/>
                      <a:pt x="12466" y="1437"/>
                      <a:pt x="18213" y="881"/>
                    </a:cubicBezTo>
                    <a:cubicBezTo>
                      <a:pt x="23959" y="324"/>
                      <a:pt x="29567" y="0"/>
                      <a:pt x="35081" y="0"/>
                    </a:cubicBezTo>
                    <a:cubicBezTo>
                      <a:pt x="44350" y="0"/>
                      <a:pt x="51718" y="1066"/>
                      <a:pt x="57187" y="3244"/>
                    </a:cubicBezTo>
                    <a:cubicBezTo>
                      <a:pt x="62609" y="5422"/>
                      <a:pt x="66502" y="8620"/>
                      <a:pt x="68819" y="12883"/>
                    </a:cubicBezTo>
                    <a:cubicBezTo>
                      <a:pt x="71136" y="17147"/>
                      <a:pt x="72295" y="22708"/>
                      <a:pt x="72295" y="29613"/>
                    </a:cubicBezTo>
                    <a:lnTo>
                      <a:pt x="72295" y="87866"/>
                    </a:lnTo>
                    <a:lnTo>
                      <a:pt x="52970" y="87866"/>
                    </a:lnTo>
                    <a:lnTo>
                      <a:pt x="48521" y="75214"/>
                    </a:lnTo>
                    <a:cubicBezTo>
                      <a:pt x="46621" y="79941"/>
                      <a:pt x="43840" y="83510"/>
                      <a:pt x="40225" y="85827"/>
                    </a:cubicBezTo>
                    <a:cubicBezTo>
                      <a:pt x="36564" y="88144"/>
                      <a:pt x="31791" y="89303"/>
                      <a:pt x="25906" y="89303"/>
                    </a:cubicBezTo>
                    <a:cubicBezTo>
                      <a:pt x="17379" y="89303"/>
                      <a:pt x="10891" y="87078"/>
                      <a:pt x="6488" y="82583"/>
                    </a:cubicBezTo>
                  </a:path>
                </a:pathLst>
              </a:custGeom>
              <a:solidFill>
                <a:schemeClr val="bg1"/>
              </a:solidFill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6" name="Forma libre: forma 5">
                <a:extLst>
                  <a:ext uri="{FF2B5EF4-FFF2-40B4-BE49-F238E27FC236}">
                    <a16:creationId xmlns:a16="http://schemas.microsoft.com/office/drawing/2014/main" id="{C87A23DD-0B80-2921-0F97-97A114F90BA4}"/>
                  </a:ext>
                </a:extLst>
              </p:cNvPr>
              <p:cNvSpPr/>
              <p:nvPr/>
            </p:nvSpPr>
            <p:spPr>
              <a:xfrm>
                <a:off x="11030934" y="504446"/>
                <a:ext cx="62052" cy="89487"/>
              </a:xfrm>
              <a:custGeom>
                <a:avLst/>
                <a:gdLst>
                  <a:gd name="csX0" fmla="*/ 10056 w 62052"/>
                  <a:gd name="csY0" fmla="*/ 79014 h 89487"/>
                  <a:gd name="csX1" fmla="*/ 0 w 62052"/>
                  <a:gd name="csY1" fmla="*/ 44674 h 89487"/>
                  <a:gd name="csX2" fmla="*/ 10056 w 62052"/>
                  <a:gd name="csY2" fmla="*/ 10473 h 89487"/>
                  <a:gd name="csX3" fmla="*/ 39577 w 62052"/>
                  <a:gd name="csY3" fmla="*/ 0 h 89487"/>
                  <a:gd name="csX4" fmla="*/ 62053 w 62052"/>
                  <a:gd name="csY4" fmla="*/ 2827 h 89487"/>
                  <a:gd name="csX5" fmla="*/ 62053 w 62052"/>
                  <a:gd name="csY5" fmla="*/ 20066 h 89487"/>
                  <a:gd name="csX6" fmla="*/ 44489 w 62052"/>
                  <a:gd name="csY6" fmla="*/ 20066 h 89487"/>
                  <a:gd name="csX7" fmla="*/ 31189 w 62052"/>
                  <a:gd name="csY7" fmla="*/ 22615 h 89487"/>
                  <a:gd name="csX8" fmla="*/ 25720 w 62052"/>
                  <a:gd name="csY8" fmla="*/ 30076 h 89487"/>
                  <a:gd name="csX9" fmla="*/ 24515 w 62052"/>
                  <a:gd name="csY9" fmla="*/ 44628 h 89487"/>
                  <a:gd name="csX10" fmla="*/ 25720 w 62052"/>
                  <a:gd name="csY10" fmla="*/ 59689 h 89487"/>
                  <a:gd name="csX11" fmla="*/ 31189 w 62052"/>
                  <a:gd name="csY11" fmla="*/ 67382 h 89487"/>
                  <a:gd name="csX12" fmla="*/ 44489 w 62052"/>
                  <a:gd name="csY12" fmla="*/ 69978 h 89487"/>
                  <a:gd name="csX13" fmla="*/ 62053 w 62052"/>
                  <a:gd name="csY13" fmla="*/ 69978 h 89487"/>
                  <a:gd name="csX14" fmla="*/ 62053 w 62052"/>
                  <a:gd name="csY14" fmla="*/ 85827 h 89487"/>
                  <a:gd name="csX15" fmla="*/ 39577 w 62052"/>
                  <a:gd name="csY15" fmla="*/ 89488 h 89487"/>
                  <a:gd name="csX16" fmla="*/ 10056 w 62052"/>
                  <a:gd name="csY16" fmla="*/ 79014 h 894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2052" h="89487">
                    <a:moveTo>
                      <a:pt x="10056" y="79014"/>
                    </a:moveTo>
                    <a:cubicBezTo>
                      <a:pt x="3337" y="72063"/>
                      <a:pt x="0" y="60616"/>
                      <a:pt x="0" y="44674"/>
                    </a:cubicBezTo>
                    <a:cubicBezTo>
                      <a:pt x="0" y="28733"/>
                      <a:pt x="3337" y="17425"/>
                      <a:pt x="10056" y="10473"/>
                    </a:cubicBezTo>
                    <a:cubicBezTo>
                      <a:pt x="16776" y="3522"/>
                      <a:pt x="26601" y="0"/>
                      <a:pt x="39577" y="0"/>
                    </a:cubicBezTo>
                    <a:cubicBezTo>
                      <a:pt x="47687" y="0"/>
                      <a:pt x="55194" y="927"/>
                      <a:pt x="62053" y="2827"/>
                    </a:cubicBezTo>
                    <a:lnTo>
                      <a:pt x="62053" y="20066"/>
                    </a:lnTo>
                    <a:lnTo>
                      <a:pt x="44489" y="20066"/>
                    </a:lnTo>
                    <a:cubicBezTo>
                      <a:pt x="38464" y="20066"/>
                      <a:pt x="34062" y="20901"/>
                      <a:pt x="31189" y="22615"/>
                    </a:cubicBezTo>
                    <a:cubicBezTo>
                      <a:pt x="28362" y="24284"/>
                      <a:pt x="26508" y="26786"/>
                      <a:pt x="25720" y="30076"/>
                    </a:cubicBezTo>
                    <a:cubicBezTo>
                      <a:pt x="24932" y="33367"/>
                      <a:pt x="24515" y="38186"/>
                      <a:pt x="24515" y="44628"/>
                    </a:cubicBezTo>
                    <a:cubicBezTo>
                      <a:pt x="24515" y="51070"/>
                      <a:pt x="24932" y="56306"/>
                      <a:pt x="25720" y="59689"/>
                    </a:cubicBezTo>
                    <a:cubicBezTo>
                      <a:pt x="26508" y="63073"/>
                      <a:pt x="28315" y="65621"/>
                      <a:pt x="31189" y="67382"/>
                    </a:cubicBezTo>
                    <a:cubicBezTo>
                      <a:pt x="34062" y="69143"/>
                      <a:pt x="38464" y="69978"/>
                      <a:pt x="44489" y="69978"/>
                    </a:cubicBezTo>
                    <a:lnTo>
                      <a:pt x="62053" y="69978"/>
                    </a:lnTo>
                    <a:lnTo>
                      <a:pt x="62053" y="85827"/>
                    </a:lnTo>
                    <a:cubicBezTo>
                      <a:pt x="54777" y="88237"/>
                      <a:pt x="47270" y="89488"/>
                      <a:pt x="39577" y="89488"/>
                    </a:cubicBezTo>
                    <a:cubicBezTo>
                      <a:pt x="26601" y="89488"/>
                      <a:pt x="16730" y="86012"/>
                      <a:pt x="10056" y="79014"/>
                    </a:cubicBezTo>
                  </a:path>
                </a:pathLst>
              </a:custGeom>
              <a:solidFill>
                <a:schemeClr val="bg1"/>
              </a:solidFill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7" name="Forma libre: forma 6">
                <a:extLst>
                  <a:ext uri="{FF2B5EF4-FFF2-40B4-BE49-F238E27FC236}">
                    <a16:creationId xmlns:a16="http://schemas.microsoft.com/office/drawing/2014/main" id="{1F79376B-6F67-71E2-84C7-A57D30829253}"/>
                  </a:ext>
                </a:extLst>
              </p:cNvPr>
              <p:cNvSpPr/>
              <p:nvPr/>
            </p:nvSpPr>
            <p:spPr>
              <a:xfrm>
                <a:off x="11105175" y="478633"/>
                <a:ext cx="72850" cy="113725"/>
              </a:xfrm>
              <a:custGeom>
                <a:avLst/>
                <a:gdLst>
                  <a:gd name="csX0" fmla="*/ 46945 w 72850"/>
                  <a:gd name="csY0" fmla="*/ 47409 h 113725"/>
                  <a:gd name="csX1" fmla="*/ 39577 w 72850"/>
                  <a:gd name="csY1" fmla="*/ 45926 h 113725"/>
                  <a:gd name="csX2" fmla="*/ 22476 w 72850"/>
                  <a:gd name="csY2" fmla="*/ 45926 h 113725"/>
                  <a:gd name="csX3" fmla="*/ 22476 w 72850"/>
                  <a:gd name="csY3" fmla="*/ 37399 h 113725"/>
                  <a:gd name="csX4" fmla="*/ 47038 w 72850"/>
                  <a:gd name="csY4" fmla="*/ 25859 h 113725"/>
                  <a:gd name="csX5" fmla="*/ 66363 w 72850"/>
                  <a:gd name="csY5" fmla="*/ 32255 h 113725"/>
                  <a:gd name="csX6" fmla="*/ 72851 w 72850"/>
                  <a:gd name="csY6" fmla="*/ 50699 h 113725"/>
                  <a:gd name="csX7" fmla="*/ 72851 w 72850"/>
                  <a:gd name="csY7" fmla="*/ 113725 h 113725"/>
                  <a:gd name="csX8" fmla="*/ 49077 w 72850"/>
                  <a:gd name="csY8" fmla="*/ 113725 h 113725"/>
                  <a:gd name="csX9" fmla="*/ 49077 w 72850"/>
                  <a:gd name="csY9" fmla="*/ 53248 h 113725"/>
                  <a:gd name="csX10" fmla="*/ 46945 w 72850"/>
                  <a:gd name="csY10" fmla="*/ 47455 h 113725"/>
                  <a:gd name="csX11" fmla="*/ 0 w 72850"/>
                  <a:gd name="csY11" fmla="*/ 3939 h 113725"/>
                  <a:gd name="csX12" fmla="*/ 23774 w 72850"/>
                  <a:gd name="csY12" fmla="*/ 0 h 113725"/>
                  <a:gd name="csX13" fmla="*/ 23774 w 72850"/>
                  <a:gd name="csY13" fmla="*/ 113679 h 113725"/>
                  <a:gd name="csX14" fmla="*/ 0 w 72850"/>
                  <a:gd name="csY14" fmla="*/ 113679 h 113725"/>
                  <a:gd name="csX15" fmla="*/ 0 w 72850"/>
                  <a:gd name="csY15" fmla="*/ 3939 h 1137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72850" h="113725">
                    <a:moveTo>
                      <a:pt x="46945" y="47409"/>
                    </a:moveTo>
                    <a:cubicBezTo>
                      <a:pt x="45509" y="46389"/>
                      <a:pt x="43052" y="45926"/>
                      <a:pt x="39577" y="45926"/>
                    </a:cubicBezTo>
                    <a:lnTo>
                      <a:pt x="22476" y="45926"/>
                    </a:lnTo>
                    <a:lnTo>
                      <a:pt x="22476" y="37399"/>
                    </a:lnTo>
                    <a:cubicBezTo>
                      <a:pt x="28825" y="29706"/>
                      <a:pt x="36982" y="25859"/>
                      <a:pt x="47038" y="25859"/>
                    </a:cubicBezTo>
                    <a:cubicBezTo>
                      <a:pt x="55565" y="25859"/>
                      <a:pt x="62007" y="27991"/>
                      <a:pt x="66363" y="32255"/>
                    </a:cubicBezTo>
                    <a:cubicBezTo>
                      <a:pt x="70673" y="36518"/>
                      <a:pt x="72851" y="42682"/>
                      <a:pt x="72851" y="50699"/>
                    </a:cubicBezTo>
                    <a:lnTo>
                      <a:pt x="72851" y="113725"/>
                    </a:lnTo>
                    <a:lnTo>
                      <a:pt x="49077" y="113725"/>
                    </a:lnTo>
                    <a:lnTo>
                      <a:pt x="49077" y="53248"/>
                    </a:lnTo>
                    <a:cubicBezTo>
                      <a:pt x="49077" y="50421"/>
                      <a:pt x="48382" y="48475"/>
                      <a:pt x="46945" y="47455"/>
                    </a:cubicBezTo>
                    <a:moveTo>
                      <a:pt x="0" y="3939"/>
                    </a:moveTo>
                    <a:lnTo>
                      <a:pt x="23774" y="0"/>
                    </a:lnTo>
                    <a:lnTo>
                      <a:pt x="23774" y="113679"/>
                    </a:lnTo>
                    <a:lnTo>
                      <a:pt x="0" y="113679"/>
                    </a:lnTo>
                    <a:lnTo>
                      <a:pt x="0" y="3939"/>
                    </a:lnTo>
                    <a:close/>
                  </a:path>
                </a:pathLst>
              </a:custGeom>
              <a:solidFill>
                <a:schemeClr val="bg1"/>
              </a:solidFill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8" name="Forma libre: forma 7">
                <a:extLst>
                  <a:ext uri="{FF2B5EF4-FFF2-40B4-BE49-F238E27FC236}">
                    <a16:creationId xmlns:a16="http://schemas.microsoft.com/office/drawing/2014/main" id="{3DEC18D9-56D5-C64E-1A5F-1523F23DE477}"/>
                  </a:ext>
                </a:extLst>
              </p:cNvPr>
              <p:cNvSpPr/>
              <p:nvPr/>
            </p:nvSpPr>
            <p:spPr>
              <a:xfrm>
                <a:off x="11191002" y="504400"/>
                <a:ext cx="63026" cy="89487"/>
              </a:xfrm>
              <a:custGeom>
                <a:avLst/>
                <a:gdLst>
                  <a:gd name="csX0" fmla="*/ 12652 w 63026"/>
                  <a:gd name="csY0" fmla="*/ 88561 h 89487"/>
                  <a:gd name="csX1" fmla="*/ 0 w 63026"/>
                  <a:gd name="csY1" fmla="*/ 85688 h 89487"/>
                  <a:gd name="csX2" fmla="*/ 0 w 63026"/>
                  <a:gd name="csY2" fmla="*/ 70024 h 89487"/>
                  <a:gd name="csX3" fmla="*/ 37074 w 63026"/>
                  <a:gd name="csY3" fmla="*/ 70024 h 89487"/>
                  <a:gd name="csX4" fmla="*/ 39530 w 63026"/>
                  <a:gd name="csY4" fmla="*/ 69004 h 89487"/>
                  <a:gd name="csX5" fmla="*/ 40411 w 63026"/>
                  <a:gd name="csY5" fmla="*/ 65760 h 89487"/>
                  <a:gd name="csX6" fmla="*/ 39855 w 63026"/>
                  <a:gd name="csY6" fmla="*/ 63212 h 89487"/>
                  <a:gd name="csX7" fmla="*/ 37723 w 63026"/>
                  <a:gd name="csY7" fmla="*/ 60987 h 89487"/>
                  <a:gd name="csX8" fmla="*/ 33598 w 63026"/>
                  <a:gd name="csY8" fmla="*/ 58299 h 89487"/>
                  <a:gd name="csX9" fmla="*/ 15710 w 63026"/>
                  <a:gd name="csY9" fmla="*/ 48150 h 89487"/>
                  <a:gd name="csX10" fmla="*/ 4310 w 63026"/>
                  <a:gd name="csY10" fmla="*/ 37769 h 89487"/>
                  <a:gd name="csX11" fmla="*/ 834 w 63026"/>
                  <a:gd name="csY11" fmla="*/ 23774 h 89487"/>
                  <a:gd name="csX12" fmla="*/ 9130 w 63026"/>
                  <a:gd name="csY12" fmla="*/ 6349 h 89487"/>
                  <a:gd name="csX13" fmla="*/ 31837 w 63026"/>
                  <a:gd name="csY13" fmla="*/ 0 h 89487"/>
                  <a:gd name="csX14" fmla="*/ 58299 w 63026"/>
                  <a:gd name="csY14" fmla="*/ 4773 h 89487"/>
                  <a:gd name="csX15" fmla="*/ 58299 w 63026"/>
                  <a:gd name="csY15" fmla="*/ 20113 h 89487"/>
                  <a:gd name="csX16" fmla="*/ 26137 w 63026"/>
                  <a:gd name="csY16" fmla="*/ 20113 h 89487"/>
                  <a:gd name="csX17" fmla="*/ 23449 w 63026"/>
                  <a:gd name="csY17" fmla="*/ 20808 h 89487"/>
                  <a:gd name="csX18" fmla="*/ 22662 w 63026"/>
                  <a:gd name="csY18" fmla="*/ 23125 h 89487"/>
                  <a:gd name="csX19" fmla="*/ 23125 w 63026"/>
                  <a:gd name="csY19" fmla="*/ 25906 h 89487"/>
                  <a:gd name="csX20" fmla="*/ 25349 w 63026"/>
                  <a:gd name="csY20" fmla="*/ 27898 h 89487"/>
                  <a:gd name="csX21" fmla="*/ 48614 w 63026"/>
                  <a:gd name="csY21" fmla="*/ 40550 h 89487"/>
                  <a:gd name="csX22" fmla="*/ 59689 w 63026"/>
                  <a:gd name="csY22" fmla="*/ 49401 h 89487"/>
                  <a:gd name="csX23" fmla="*/ 63026 w 63026"/>
                  <a:gd name="csY23" fmla="*/ 63026 h 89487"/>
                  <a:gd name="csX24" fmla="*/ 54221 w 63026"/>
                  <a:gd name="csY24" fmla="*/ 83139 h 89487"/>
                  <a:gd name="csX25" fmla="*/ 28315 w 63026"/>
                  <a:gd name="csY25" fmla="*/ 89488 h 89487"/>
                  <a:gd name="csX26" fmla="*/ 12652 w 63026"/>
                  <a:gd name="csY26" fmla="*/ 88561 h 894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63026" h="89487">
                    <a:moveTo>
                      <a:pt x="12652" y="88561"/>
                    </a:moveTo>
                    <a:cubicBezTo>
                      <a:pt x="8203" y="87912"/>
                      <a:pt x="3985" y="86985"/>
                      <a:pt x="0" y="85688"/>
                    </a:cubicBezTo>
                    <a:lnTo>
                      <a:pt x="0" y="70024"/>
                    </a:lnTo>
                    <a:lnTo>
                      <a:pt x="37074" y="70024"/>
                    </a:lnTo>
                    <a:cubicBezTo>
                      <a:pt x="38140" y="70024"/>
                      <a:pt x="38928" y="69700"/>
                      <a:pt x="39530" y="69004"/>
                    </a:cubicBezTo>
                    <a:cubicBezTo>
                      <a:pt x="40133" y="68309"/>
                      <a:pt x="40411" y="67243"/>
                      <a:pt x="40411" y="65760"/>
                    </a:cubicBezTo>
                    <a:cubicBezTo>
                      <a:pt x="40411" y="64695"/>
                      <a:pt x="40225" y="63860"/>
                      <a:pt x="39855" y="63212"/>
                    </a:cubicBezTo>
                    <a:cubicBezTo>
                      <a:pt x="39484" y="62563"/>
                      <a:pt x="38789" y="61821"/>
                      <a:pt x="37723" y="60987"/>
                    </a:cubicBezTo>
                    <a:cubicBezTo>
                      <a:pt x="36657" y="60153"/>
                      <a:pt x="35313" y="59226"/>
                      <a:pt x="33598" y="58299"/>
                    </a:cubicBezTo>
                    <a:lnTo>
                      <a:pt x="15710" y="48150"/>
                    </a:lnTo>
                    <a:cubicBezTo>
                      <a:pt x="10427" y="45184"/>
                      <a:pt x="6627" y="41755"/>
                      <a:pt x="4310" y="37769"/>
                    </a:cubicBezTo>
                    <a:cubicBezTo>
                      <a:pt x="1993" y="33830"/>
                      <a:pt x="834" y="29150"/>
                      <a:pt x="834" y="23774"/>
                    </a:cubicBezTo>
                    <a:cubicBezTo>
                      <a:pt x="834" y="16405"/>
                      <a:pt x="3615" y="10566"/>
                      <a:pt x="9130" y="6349"/>
                    </a:cubicBezTo>
                    <a:cubicBezTo>
                      <a:pt x="14691" y="2132"/>
                      <a:pt x="22245" y="0"/>
                      <a:pt x="31837" y="0"/>
                    </a:cubicBezTo>
                    <a:cubicBezTo>
                      <a:pt x="41430" y="0"/>
                      <a:pt x="49957" y="1576"/>
                      <a:pt x="58299" y="4773"/>
                    </a:cubicBezTo>
                    <a:lnTo>
                      <a:pt x="58299" y="20113"/>
                    </a:lnTo>
                    <a:lnTo>
                      <a:pt x="26137" y="20113"/>
                    </a:lnTo>
                    <a:cubicBezTo>
                      <a:pt x="24886" y="20113"/>
                      <a:pt x="23959" y="20344"/>
                      <a:pt x="23449" y="20808"/>
                    </a:cubicBezTo>
                    <a:cubicBezTo>
                      <a:pt x="22940" y="21271"/>
                      <a:pt x="22662" y="22059"/>
                      <a:pt x="22662" y="23125"/>
                    </a:cubicBezTo>
                    <a:cubicBezTo>
                      <a:pt x="22662" y="24376"/>
                      <a:pt x="22801" y="25303"/>
                      <a:pt x="23125" y="25906"/>
                    </a:cubicBezTo>
                    <a:cubicBezTo>
                      <a:pt x="23449" y="26508"/>
                      <a:pt x="24191" y="27157"/>
                      <a:pt x="25349" y="27898"/>
                    </a:cubicBezTo>
                    <a:lnTo>
                      <a:pt x="48614" y="40550"/>
                    </a:lnTo>
                    <a:cubicBezTo>
                      <a:pt x="53804" y="43284"/>
                      <a:pt x="57465" y="46250"/>
                      <a:pt x="59689" y="49401"/>
                    </a:cubicBezTo>
                    <a:cubicBezTo>
                      <a:pt x="61914" y="52553"/>
                      <a:pt x="63026" y="57094"/>
                      <a:pt x="63026" y="63026"/>
                    </a:cubicBezTo>
                    <a:cubicBezTo>
                      <a:pt x="63026" y="72202"/>
                      <a:pt x="60107" y="78922"/>
                      <a:pt x="54221" y="83139"/>
                    </a:cubicBezTo>
                    <a:cubicBezTo>
                      <a:pt x="48382" y="87356"/>
                      <a:pt x="39716" y="89488"/>
                      <a:pt x="28315" y="89488"/>
                    </a:cubicBezTo>
                    <a:cubicBezTo>
                      <a:pt x="22291" y="89488"/>
                      <a:pt x="17054" y="89164"/>
                      <a:pt x="12652" y="88561"/>
                    </a:cubicBezTo>
                  </a:path>
                </a:pathLst>
              </a:custGeom>
              <a:solidFill>
                <a:schemeClr val="bg1"/>
              </a:solidFill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761C199F-3676-932F-9CE2-EB998A11C8DD}"/>
              </a:ext>
            </a:extLst>
          </p:cNvPr>
          <p:cNvGrpSpPr/>
          <p:nvPr userDrawn="1"/>
        </p:nvGrpSpPr>
        <p:grpSpPr>
          <a:xfrm>
            <a:off x="11350421" y="408285"/>
            <a:ext cx="489564" cy="270409"/>
            <a:chOff x="11350421" y="408285"/>
            <a:chExt cx="489564" cy="270409"/>
          </a:xfrm>
          <a:solidFill>
            <a:schemeClr val="bg1"/>
          </a:solidFill>
        </p:grpSpPr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797D970D-ADCB-A681-3B44-B5D444821365}"/>
                </a:ext>
              </a:extLst>
            </p:cNvPr>
            <p:cNvSpPr/>
            <p:nvPr/>
          </p:nvSpPr>
          <p:spPr>
            <a:xfrm>
              <a:off x="11350421" y="408285"/>
              <a:ext cx="60338" cy="89441"/>
            </a:xfrm>
            <a:custGeom>
              <a:avLst/>
              <a:gdLst>
                <a:gd name="csX0" fmla="*/ 11864 w 60338"/>
                <a:gd name="csY0" fmla="*/ 88746 h 89441"/>
                <a:gd name="csX1" fmla="*/ 0 w 60338"/>
                <a:gd name="csY1" fmla="*/ 86429 h 89441"/>
                <a:gd name="csX2" fmla="*/ 0 w 60338"/>
                <a:gd name="csY2" fmla="*/ 74380 h 89441"/>
                <a:gd name="csX3" fmla="*/ 31050 w 60338"/>
                <a:gd name="csY3" fmla="*/ 74380 h 89441"/>
                <a:gd name="csX4" fmla="*/ 40874 w 60338"/>
                <a:gd name="csY4" fmla="*/ 72480 h 89441"/>
                <a:gd name="csX5" fmla="*/ 43701 w 60338"/>
                <a:gd name="csY5" fmla="*/ 66317 h 89441"/>
                <a:gd name="csX6" fmla="*/ 42821 w 60338"/>
                <a:gd name="csY6" fmla="*/ 62377 h 89441"/>
                <a:gd name="csX7" fmla="*/ 39716 w 60338"/>
                <a:gd name="csY7" fmla="*/ 59133 h 89441"/>
                <a:gd name="csX8" fmla="*/ 33367 w 60338"/>
                <a:gd name="csY8" fmla="*/ 54916 h 89441"/>
                <a:gd name="csX9" fmla="*/ 16266 w 60338"/>
                <a:gd name="csY9" fmla="*/ 45277 h 89441"/>
                <a:gd name="csX10" fmla="*/ 4634 w 60338"/>
                <a:gd name="csY10" fmla="*/ 35221 h 89441"/>
                <a:gd name="csX11" fmla="*/ 927 w 60338"/>
                <a:gd name="csY11" fmla="*/ 21688 h 89441"/>
                <a:gd name="csX12" fmla="*/ 8666 w 60338"/>
                <a:gd name="csY12" fmla="*/ 5700 h 89441"/>
                <a:gd name="csX13" fmla="*/ 31142 w 60338"/>
                <a:gd name="csY13" fmla="*/ 0 h 89441"/>
                <a:gd name="csX14" fmla="*/ 55704 w 60338"/>
                <a:gd name="csY14" fmla="*/ 3476 h 89441"/>
                <a:gd name="csX15" fmla="*/ 55704 w 60338"/>
                <a:gd name="csY15" fmla="*/ 15339 h 89441"/>
                <a:gd name="csX16" fmla="*/ 24191 w 60338"/>
                <a:gd name="csY16" fmla="*/ 15339 h 89441"/>
                <a:gd name="csX17" fmla="*/ 18583 w 60338"/>
                <a:gd name="csY17" fmla="*/ 16915 h 89441"/>
                <a:gd name="csX18" fmla="*/ 16915 w 60338"/>
                <a:gd name="csY18" fmla="*/ 21503 h 89441"/>
                <a:gd name="csX19" fmla="*/ 18259 w 60338"/>
                <a:gd name="csY19" fmla="*/ 26091 h 89441"/>
                <a:gd name="csX20" fmla="*/ 23403 w 60338"/>
                <a:gd name="csY20" fmla="*/ 29891 h 89441"/>
                <a:gd name="csX21" fmla="*/ 42265 w 60338"/>
                <a:gd name="csY21" fmla="*/ 40365 h 89441"/>
                <a:gd name="csX22" fmla="*/ 56445 w 60338"/>
                <a:gd name="csY22" fmla="*/ 51116 h 89441"/>
                <a:gd name="csX23" fmla="*/ 60338 w 60338"/>
                <a:gd name="csY23" fmla="*/ 64416 h 89441"/>
                <a:gd name="csX24" fmla="*/ 51858 w 60338"/>
                <a:gd name="csY24" fmla="*/ 83510 h 89441"/>
                <a:gd name="csX25" fmla="*/ 26462 w 60338"/>
                <a:gd name="csY25" fmla="*/ 89442 h 89441"/>
                <a:gd name="csX26" fmla="*/ 11910 w 60338"/>
                <a:gd name="csY26" fmla="*/ 88746 h 894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60338" h="89441">
                  <a:moveTo>
                    <a:pt x="11864" y="88746"/>
                  </a:moveTo>
                  <a:cubicBezTo>
                    <a:pt x="7739" y="88283"/>
                    <a:pt x="3800" y="87495"/>
                    <a:pt x="0" y="86429"/>
                  </a:cubicBezTo>
                  <a:lnTo>
                    <a:pt x="0" y="74380"/>
                  </a:lnTo>
                  <a:lnTo>
                    <a:pt x="31050" y="74380"/>
                  </a:lnTo>
                  <a:cubicBezTo>
                    <a:pt x="35684" y="74380"/>
                    <a:pt x="38974" y="73731"/>
                    <a:pt x="40874" y="72480"/>
                  </a:cubicBezTo>
                  <a:cubicBezTo>
                    <a:pt x="42774" y="71229"/>
                    <a:pt x="43701" y="69143"/>
                    <a:pt x="43701" y="66317"/>
                  </a:cubicBezTo>
                  <a:cubicBezTo>
                    <a:pt x="43701" y="64741"/>
                    <a:pt x="43423" y="63397"/>
                    <a:pt x="42821" y="62377"/>
                  </a:cubicBezTo>
                  <a:cubicBezTo>
                    <a:pt x="42218" y="61311"/>
                    <a:pt x="41199" y="60246"/>
                    <a:pt x="39716" y="59133"/>
                  </a:cubicBezTo>
                  <a:cubicBezTo>
                    <a:pt x="38233" y="58021"/>
                    <a:pt x="36147" y="56631"/>
                    <a:pt x="33367" y="54916"/>
                  </a:cubicBezTo>
                  <a:lnTo>
                    <a:pt x="16266" y="45277"/>
                  </a:lnTo>
                  <a:cubicBezTo>
                    <a:pt x="10983" y="42218"/>
                    <a:pt x="7090" y="38882"/>
                    <a:pt x="4634" y="35221"/>
                  </a:cubicBezTo>
                  <a:cubicBezTo>
                    <a:pt x="2132" y="31559"/>
                    <a:pt x="927" y="27064"/>
                    <a:pt x="927" y="21688"/>
                  </a:cubicBezTo>
                  <a:cubicBezTo>
                    <a:pt x="927" y="14830"/>
                    <a:pt x="3522" y="9500"/>
                    <a:pt x="8666" y="5700"/>
                  </a:cubicBezTo>
                  <a:cubicBezTo>
                    <a:pt x="13856" y="1900"/>
                    <a:pt x="21318" y="0"/>
                    <a:pt x="31142" y="0"/>
                  </a:cubicBezTo>
                  <a:cubicBezTo>
                    <a:pt x="39901" y="0"/>
                    <a:pt x="48104" y="1159"/>
                    <a:pt x="55704" y="3476"/>
                  </a:cubicBezTo>
                  <a:lnTo>
                    <a:pt x="55704" y="15339"/>
                  </a:lnTo>
                  <a:lnTo>
                    <a:pt x="24191" y="15339"/>
                  </a:lnTo>
                  <a:cubicBezTo>
                    <a:pt x="21549" y="15339"/>
                    <a:pt x="19696" y="15849"/>
                    <a:pt x="18583" y="16915"/>
                  </a:cubicBezTo>
                  <a:cubicBezTo>
                    <a:pt x="17471" y="17981"/>
                    <a:pt x="16915" y="19510"/>
                    <a:pt x="16915" y="21503"/>
                  </a:cubicBezTo>
                  <a:cubicBezTo>
                    <a:pt x="16915" y="23496"/>
                    <a:pt x="17379" y="25025"/>
                    <a:pt x="18259" y="26091"/>
                  </a:cubicBezTo>
                  <a:cubicBezTo>
                    <a:pt x="19140" y="27157"/>
                    <a:pt x="20854" y="28408"/>
                    <a:pt x="23403" y="29891"/>
                  </a:cubicBezTo>
                  <a:lnTo>
                    <a:pt x="42265" y="40365"/>
                  </a:lnTo>
                  <a:cubicBezTo>
                    <a:pt x="49123" y="44072"/>
                    <a:pt x="53850" y="47640"/>
                    <a:pt x="56445" y="51116"/>
                  </a:cubicBezTo>
                  <a:cubicBezTo>
                    <a:pt x="59041" y="54592"/>
                    <a:pt x="60338" y="59041"/>
                    <a:pt x="60338" y="64416"/>
                  </a:cubicBezTo>
                  <a:cubicBezTo>
                    <a:pt x="60338" y="73175"/>
                    <a:pt x="57511" y="79524"/>
                    <a:pt x="51858" y="83510"/>
                  </a:cubicBezTo>
                  <a:cubicBezTo>
                    <a:pt x="46204" y="87449"/>
                    <a:pt x="37723" y="89442"/>
                    <a:pt x="26462" y="89442"/>
                  </a:cubicBezTo>
                  <a:cubicBezTo>
                    <a:pt x="20854" y="89442"/>
                    <a:pt x="15988" y="89210"/>
                    <a:pt x="11910" y="88746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E27749DA-EE9D-DB5E-6F63-E0ED542AC5C7}"/>
                </a:ext>
              </a:extLst>
            </p:cNvPr>
            <p:cNvSpPr/>
            <p:nvPr/>
          </p:nvSpPr>
          <p:spPr>
            <a:xfrm>
              <a:off x="11419611" y="408656"/>
              <a:ext cx="74565" cy="89163"/>
            </a:xfrm>
            <a:custGeom>
              <a:avLst/>
              <a:gdLst>
                <a:gd name="csX0" fmla="*/ 20901 w 74565"/>
                <a:gd name="csY0" fmla="*/ 83788 h 89163"/>
                <a:gd name="csX1" fmla="*/ 5376 w 74565"/>
                <a:gd name="csY1" fmla="*/ 68356 h 89163"/>
                <a:gd name="csX2" fmla="*/ 0 w 74565"/>
                <a:gd name="csY2" fmla="*/ 44304 h 89163"/>
                <a:gd name="csX3" fmla="*/ 4588 w 74565"/>
                <a:gd name="csY3" fmla="*/ 21735 h 89163"/>
                <a:gd name="csX4" fmla="*/ 18352 w 74565"/>
                <a:gd name="csY4" fmla="*/ 5839 h 89163"/>
                <a:gd name="csX5" fmla="*/ 40504 w 74565"/>
                <a:gd name="csY5" fmla="*/ 0 h 89163"/>
                <a:gd name="csX6" fmla="*/ 59272 w 74565"/>
                <a:gd name="csY6" fmla="*/ 4217 h 89163"/>
                <a:gd name="csX7" fmla="*/ 70765 w 74565"/>
                <a:gd name="csY7" fmla="*/ 15525 h 89163"/>
                <a:gd name="csX8" fmla="*/ 74565 w 74565"/>
                <a:gd name="csY8" fmla="*/ 31189 h 89163"/>
                <a:gd name="csX9" fmla="*/ 70302 w 74565"/>
                <a:gd name="csY9" fmla="*/ 44582 h 89163"/>
                <a:gd name="csX10" fmla="*/ 55750 w 74565"/>
                <a:gd name="csY10" fmla="*/ 48289 h 89163"/>
                <a:gd name="csX11" fmla="*/ 13810 w 74565"/>
                <a:gd name="csY11" fmla="*/ 48289 h 89163"/>
                <a:gd name="csX12" fmla="*/ 13810 w 74565"/>
                <a:gd name="csY12" fmla="*/ 35128 h 89163"/>
                <a:gd name="csX13" fmla="*/ 56075 w 74565"/>
                <a:gd name="csY13" fmla="*/ 35128 h 89163"/>
                <a:gd name="csX14" fmla="*/ 58299 w 74565"/>
                <a:gd name="csY14" fmla="*/ 33367 h 89163"/>
                <a:gd name="csX15" fmla="*/ 58299 w 74565"/>
                <a:gd name="csY15" fmla="*/ 31606 h 89163"/>
                <a:gd name="csX16" fmla="*/ 53387 w 74565"/>
                <a:gd name="csY16" fmla="*/ 18630 h 89163"/>
                <a:gd name="csX17" fmla="*/ 39623 w 74565"/>
                <a:gd name="csY17" fmla="*/ 14366 h 89163"/>
                <a:gd name="csX18" fmla="*/ 23079 w 74565"/>
                <a:gd name="csY18" fmla="*/ 20484 h 89163"/>
                <a:gd name="csX19" fmla="*/ 17286 w 74565"/>
                <a:gd name="csY19" fmla="*/ 38928 h 89163"/>
                <a:gd name="csX20" fmla="*/ 17286 w 74565"/>
                <a:gd name="csY20" fmla="*/ 46389 h 89163"/>
                <a:gd name="csX21" fmla="*/ 24886 w 74565"/>
                <a:gd name="csY21" fmla="*/ 67151 h 89163"/>
                <a:gd name="csX22" fmla="*/ 47826 w 74565"/>
                <a:gd name="csY22" fmla="*/ 73778 h 89163"/>
                <a:gd name="csX23" fmla="*/ 60199 w 74565"/>
                <a:gd name="csY23" fmla="*/ 72990 h 89163"/>
                <a:gd name="csX24" fmla="*/ 70626 w 74565"/>
                <a:gd name="csY24" fmla="*/ 70441 h 89163"/>
                <a:gd name="csX25" fmla="*/ 70626 w 74565"/>
                <a:gd name="csY25" fmla="*/ 83602 h 89163"/>
                <a:gd name="csX26" fmla="*/ 44813 w 74565"/>
                <a:gd name="csY26" fmla="*/ 89163 h 89163"/>
                <a:gd name="csX27" fmla="*/ 20901 w 74565"/>
                <a:gd name="csY27" fmla="*/ 83880 h 891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74565" h="89163">
                  <a:moveTo>
                    <a:pt x="20901" y="83788"/>
                  </a:moveTo>
                  <a:cubicBezTo>
                    <a:pt x="14135" y="80266"/>
                    <a:pt x="8991" y="75122"/>
                    <a:pt x="5376" y="68356"/>
                  </a:cubicBezTo>
                  <a:cubicBezTo>
                    <a:pt x="1761" y="61590"/>
                    <a:pt x="0" y="53572"/>
                    <a:pt x="0" y="44304"/>
                  </a:cubicBezTo>
                  <a:cubicBezTo>
                    <a:pt x="0" y="35962"/>
                    <a:pt x="1529" y="28454"/>
                    <a:pt x="4588" y="21735"/>
                  </a:cubicBezTo>
                  <a:cubicBezTo>
                    <a:pt x="7647" y="15015"/>
                    <a:pt x="12234" y="9732"/>
                    <a:pt x="18352" y="5839"/>
                  </a:cubicBezTo>
                  <a:cubicBezTo>
                    <a:pt x="24469" y="1946"/>
                    <a:pt x="31884" y="0"/>
                    <a:pt x="40504" y="0"/>
                  </a:cubicBezTo>
                  <a:cubicBezTo>
                    <a:pt x="47872" y="0"/>
                    <a:pt x="54128" y="1390"/>
                    <a:pt x="59272" y="4217"/>
                  </a:cubicBezTo>
                  <a:cubicBezTo>
                    <a:pt x="64370" y="6998"/>
                    <a:pt x="68217" y="10798"/>
                    <a:pt x="70765" y="15525"/>
                  </a:cubicBezTo>
                  <a:cubicBezTo>
                    <a:pt x="73314" y="20252"/>
                    <a:pt x="74565" y="25489"/>
                    <a:pt x="74565" y="31189"/>
                  </a:cubicBezTo>
                  <a:cubicBezTo>
                    <a:pt x="74565" y="37630"/>
                    <a:pt x="73129" y="42079"/>
                    <a:pt x="70302" y="44582"/>
                  </a:cubicBezTo>
                  <a:cubicBezTo>
                    <a:pt x="67429" y="47084"/>
                    <a:pt x="62609" y="48289"/>
                    <a:pt x="55750" y="48289"/>
                  </a:cubicBezTo>
                  <a:lnTo>
                    <a:pt x="13810" y="48289"/>
                  </a:lnTo>
                  <a:lnTo>
                    <a:pt x="13810" y="35128"/>
                  </a:lnTo>
                  <a:lnTo>
                    <a:pt x="56075" y="35128"/>
                  </a:lnTo>
                  <a:cubicBezTo>
                    <a:pt x="57558" y="35128"/>
                    <a:pt x="58299" y="34572"/>
                    <a:pt x="58299" y="33367"/>
                  </a:cubicBezTo>
                  <a:lnTo>
                    <a:pt x="58299" y="31606"/>
                  </a:lnTo>
                  <a:cubicBezTo>
                    <a:pt x="58299" y="25813"/>
                    <a:pt x="56677" y="21457"/>
                    <a:pt x="53387" y="18630"/>
                  </a:cubicBezTo>
                  <a:cubicBezTo>
                    <a:pt x="50096" y="15803"/>
                    <a:pt x="45509" y="14366"/>
                    <a:pt x="39623" y="14366"/>
                  </a:cubicBezTo>
                  <a:cubicBezTo>
                    <a:pt x="32440" y="14366"/>
                    <a:pt x="26925" y="16405"/>
                    <a:pt x="23079" y="20484"/>
                  </a:cubicBezTo>
                  <a:cubicBezTo>
                    <a:pt x="19232" y="24562"/>
                    <a:pt x="17286" y="30679"/>
                    <a:pt x="17286" y="38928"/>
                  </a:cubicBezTo>
                  <a:lnTo>
                    <a:pt x="17286" y="46389"/>
                  </a:lnTo>
                  <a:cubicBezTo>
                    <a:pt x="17286" y="55797"/>
                    <a:pt x="19835" y="62702"/>
                    <a:pt x="24886" y="67151"/>
                  </a:cubicBezTo>
                  <a:cubicBezTo>
                    <a:pt x="29937" y="71600"/>
                    <a:pt x="37584" y="73778"/>
                    <a:pt x="47826" y="73778"/>
                  </a:cubicBezTo>
                  <a:cubicBezTo>
                    <a:pt x="52367" y="73778"/>
                    <a:pt x="56492" y="73500"/>
                    <a:pt x="60199" y="72990"/>
                  </a:cubicBezTo>
                  <a:cubicBezTo>
                    <a:pt x="63907" y="72480"/>
                    <a:pt x="67382" y="71600"/>
                    <a:pt x="70626" y="70441"/>
                  </a:cubicBezTo>
                  <a:lnTo>
                    <a:pt x="70626" y="83602"/>
                  </a:lnTo>
                  <a:cubicBezTo>
                    <a:pt x="63860" y="87310"/>
                    <a:pt x="55287" y="89163"/>
                    <a:pt x="44813" y="89163"/>
                  </a:cubicBezTo>
                  <a:cubicBezTo>
                    <a:pt x="35638" y="89163"/>
                    <a:pt x="27667" y="87402"/>
                    <a:pt x="20901" y="83880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BDC066C3-FC13-63E7-1098-5015BCB99F83}"/>
                </a:ext>
              </a:extLst>
            </p:cNvPr>
            <p:cNvSpPr/>
            <p:nvPr/>
          </p:nvSpPr>
          <p:spPr>
            <a:xfrm>
              <a:off x="11506040" y="408331"/>
              <a:ext cx="73128" cy="121696"/>
            </a:xfrm>
            <a:custGeom>
              <a:avLst/>
              <a:gdLst>
                <a:gd name="csX0" fmla="*/ 6673 w 73128"/>
                <a:gd name="csY0" fmla="*/ 117896 h 121696"/>
                <a:gd name="csX1" fmla="*/ 6673 w 73128"/>
                <a:gd name="csY1" fmla="*/ 106357 h 121696"/>
                <a:gd name="csX2" fmla="*/ 29613 w 73128"/>
                <a:gd name="csY2" fmla="*/ 106357 h 121696"/>
                <a:gd name="csX3" fmla="*/ 45833 w 73128"/>
                <a:gd name="csY3" fmla="*/ 104549 h 121696"/>
                <a:gd name="csX4" fmla="*/ 53433 w 73128"/>
                <a:gd name="csY4" fmla="*/ 98617 h 121696"/>
                <a:gd name="csX5" fmla="*/ 55565 w 73128"/>
                <a:gd name="csY5" fmla="*/ 86754 h 121696"/>
                <a:gd name="csX6" fmla="*/ 55565 w 73128"/>
                <a:gd name="csY6" fmla="*/ 8342 h 121696"/>
                <a:gd name="csX7" fmla="*/ 60941 w 73128"/>
                <a:gd name="csY7" fmla="*/ 1529 h 121696"/>
                <a:gd name="csX8" fmla="*/ 73129 w 73128"/>
                <a:gd name="csY8" fmla="*/ 1529 h 121696"/>
                <a:gd name="csX9" fmla="*/ 73129 w 73128"/>
                <a:gd name="csY9" fmla="*/ 87032 h 121696"/>
                <a:gd name="csX10" fmla="*/ 63072 w 73128"/>
                <a:gd name="csY10" fmla="*/ 113632 h 121696"/>
                <a:gd name="csX11" fmla="*/ 34016 w 73128"/>
                <a:gd name="csY11" fmla="*/ 121696 h 121696"/>
                <a:gd name="csX12" fmla="*/ 6627 w 73128"/>
                <a:gd name="csY12" fmla="*/ 117896 h 121696"/>
                <a:gd name="csX13" fmla="*/ 15525 w 73128"/>
                <a:gd name="csY13" fmla="*/ 84576 h 121696"/>
                <a:gd name="csX14" fmla="*/ 4032 w 73128"/>
                <a:gd name="csY14" fmla="*/ 71924 h 121696"/>
                <a:gd name="csX15" fmla="*/ 0 w 73128"/>
                <a:gd name="csY15" fmla="*/ 46667 h 121696"/>
                <a:gd name="csX16" fmla="*/ 4032 w 73128"/>
                <a:gd name="csY16" fmla="*/ 18815 h 121696"/>
                <a:gd name="csX17" fmla="*/ 15571 w 73128"/>
                <a:gd name="csY17" fmla="*/ 4264 h 121696"/>
                <a:gd name="csX18" fmla="*/ 34201 w 73128"/>
                <a:gd name="csY18" fmla="*/ 0 h 121696"/>
                <a:gd name="csX19" fmla="*/ 46296 w 73128"/>
                <a:gd name="csY19" fmla="*/ 2132 h 121696"/>
                <a:gd name="csX20" fmla="*/ 56214 w 73128"/>
                <a:gd name="csY20" fmla="*/ 8388 h 121696"/>
                <a:gd name="csX21" fmla="*/ 56863 w 73128"/>
                <a:gd name="csY21" fmla="*/ 15200 h 121696"/>
                <a:gd name="csX22" fmla="*/ 45138 w 73128"/>
                <a:gd name="csY22" fmla="*/ 15200 h 121696"/>
                <a:gd name="csX23" fmla="*/ 27806 w 73128"/>
                <a:gd name="csY23" fmla="*/ 17888 h 121696"/>
                <a:gd name="csX24" fmla="*/ 20113 w 73128"/>
                <a:gd name="csY24" fmla="*/ 27157 h 121696"/>
                <a:gd name="csX25" fmla="*/ 18074 w 73128"/>
                <a:gd name="csY25" fmla="*/ 46714 h 121696"/>
                <a:gd name="csX26" fmla="*/ 20066 w 73128"/>
                <a:gd name="csY26" fmla="*/ 63675 h 121696"/>
                <a:gd name="csX27" fmla="*/ 27250 w 73128"/>
                <a:gd name="csY27" fmla="*/ 71043 h 121696"/>
                <a:gd name="csX28" fmla="*/ 43562 w 73128"/>
                <a:gd name="csY28" fmla="*/ 73036 h 121696"/>
                <a:gd name="csX29" fmla="*/ 56863 w 73128"/>
                <a:gd name="csY29" fmla="*/ 73036 h 121696"/>
                <a:gd name="csX30" fmla="*/ 56863 w 73128"/>
                <a:gd name="csY30" fmla="*/ 79849 h 121696"/>
                <a:gd name="csX31" fmla="*/ 34201 w 73128"/>
                <a:gd name="csY31" fmla="*/ 88237 h 121696"/>
                <a:gd name="csX32" fmla="*/ 15525 w 73128"/>
                <a:gd name="csY32" fmla="*/ 84668 h 1216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73128" h="121696">
                  <a:moveTo>
                    <a:pt x="6673" y="117896"/>
                  </a:moveTo>
                  <a:lnTo>
                    <a:pt x="6673" y="106357"/>
                  </a:lnTo>
                  <a:lnTo>
                    <a:pt x="29613" y="106357"/>
                  </a:lnTo>
                  <a:cubicBezTo>
                    <a:pt x="36796" y="106357"/>
                    <a:pt x="42218" y="105754"/>
                    <a:pt x="45833" y="104549"/>
                  </a:cubicBezTo>
                  <a:cubicBezTo>
                    <a:pt x="49494" y="103344"/>
                    <a:pt x="51997" y="101352"/>
                    <a:pt x="53433" y="98617"/>
                  </a:cubicBezTo>
                  <a:cubicBezTo>
                    <a:pt x="54870" y="95883"/>
                    <a:pt x="55565" y="91898"/>
                    <a:pt x="55565" y="86754"/>
                  </a:cubicBezTo>
                  <a:lnTo>
                    <a:pt x="55565" y="8342"/>
                  </a:lnTo>
                  <a:lnTo>
                    <a:pt x="60941" y="1529"/>
                  </a:lnTo>
                  <a:lnTo>
                    <a:pt x="73129" y="1529"/>
                  </a:lnTo>
                  <a:lnTo>
                    <a:pt x="73129" y="87032"/>
                  </a:lnTo>
                  <a:cubicBezTo>
                    <a:pt x="73129" y="99405"/>
                    <a:pt x="69792" y="108257"/>
                    <a:pt x="63072" y="113632"/>
                  </a:cubicBezTo>
                  <a:cubicBezTo>
                    <a:pt x="56353" y="119008"/>
                    <a:pt x="46667" y="121696"/>
                    <a:pt x="34016" y="121696"/>
                  </a:cubicBezTo>
                  <a:cubicBezTo>
                    <a:pt x="23542" y="121696"/>
                    <a:pt x="14413" y="120445"/>
                    <a:pt x="6627" y="117896"/>
                  </a:cubicBezTo>
                  <a:moveTo>
                    <a:pt x="15525" y="84576"/>
                  </a:moveTo>
                  <a:cubicBezTo>
                    <a:pt x="10566" y="82212"/>
                    <a:pt x="6720" y="77995"/>
                    <a:pt x="4032" y="71924"/>
                  </a:cubicBezTo>
                  <a:cubicBezTo>
                    <a:pt x="1344" y="65853"/>
                    <a:pt x="0" y="57419"/>
                    <a:pt x="0" y="46667"/>
                  </a:cubicBezTo>
                  <a:cubicBezTo>
                    <a:pt x="0" y="34942"/>
                    <a:pt x="1344" y="25674"/>
                    <a:pt x="4032" y="18815"/>
                  </a:cubicBezTo>
                  <a:cubicBezTo>
                    <a:pt x="6720" y="11956"/>
                    <a:pt x="10566" y="7090"/>
                    <a:pt x="15571" y="4264"/>
                  </a:cubicBezTo>
                  <a:cubicBezTo>
                    <a:pt x="20576" y="1437"/>
                    <a:pt x="26786" y="0"/>
                    <a:pt x="34201" y="0"/>
                  </a:cubicBezTo>
                  <a:cubicBezTo>
                    <a:pt x="38743" y="0"/>
                    <a:pt x="42774" y="695"/>
                    <a:pt x="46296" y="2132"/>
                  </a:cubicBezTo>
                  <a:cubicBezTo>
                    <a:pt x="49818" y="3568"/>
                    <a:pt x="53109" y="5654"/>
                    <a:pt x="56214" y="8388"/>
                  </a:cubicBezTo>
                  <a:lnTo>
                    <a:pt x="56863" y="15200"/>
                  </a:lnTo>
                  <a:lnTo>
                    <a:pt x="45138" y="15200"/>
                  </a:lnTo>
                  <a:cubicBezTo>
                    <a:pt x="37306" y="15200"/>
                    <a:pt x="31559" y="16081"/>
                    <a:pt x="27806" y="17888"/>
                  </a:cubicBezTo>
                  <a:cubicBezTo>
                    <a:pt x="24052" y="19696"/>
                    <a:pt x="21503" y="22754"/>
                    <a:pt x="20113" y="27157"/>
                  </a:cubicBezTo>
                  <a:cubicBezTo>
                    <a:pt x="18722" y="31559"/>
                    <a:pt x="18074" y="38047"/>
                    <a:pt x="18074" y="46714"/>
                  </a:cubicBezTo>
                  <a:cubicBezTo>
                    <a:pt x="18074" y="54406"/>
                    <a:pt x="18722" y="60060"/>
                    <a:pt x="20066" y="63675"/>
                  </a:cubicBezTo>
                  <a:cubicBezTo>
                    <a:pt x="21364" y="67243"/>
                    <a:pt x="23774" y="69700"/>
                    <a:pt x="27250" y="71043"/>
                  </a:cubicBezTo>
                  <a:cubicBezTo>
                    <a:pt x="30725" y="72387"/>
                    <a:pt x="36147" y="73036"/>
                    <a:pt x="43562" y="73036"/>
                  </a:cubicBezTo>
                  <a:lnTo>
                    <a:pt x="56863" y="73036"/>
                  </a:lnTo>
                  <a:lnTo>
                    <a:pt x="56863" y="79849"/>
                  </a:lnTo>
                  <a:cubicBezTo>
                    <a:pt x="50653" y="85456"/>
                    <a:pt x="43099" y="88237"/>
                    <a:pt x="34201" y="88237"/>
                  </a:cubicBezTo>
                  <a:cubicBezTo>
                    <a:pt x="26693" y="88237"/>
                    <a:pt x="20483" y="87032"/>
                    <a:pt x="15525" y="84668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B7E64F5C-FB95-14BA-745E-4BE93D18F122}"/>
                </a:ext>
              </a:extLst>
            </p:cNvPr>
            <p:cNvSpPr/>
            <p:nvPr/>
          </p:nvSpPr>
          <p:spPr>
            <a:xfrm>
              <a:off x="11600533" y="409768"/>
              <a:ext cx="69699" cy="87912"/>
            </a:xfrm>
            <a:custGeom>
              <a:avLst/>
              <a:gdLst>
                <a:gd name="csX0" fmla="*/ 69699 w 69699"/>
                <a:gd name="csY0" fmla="*/ 86383 h 87912"/>
                <a:gd name="csX1" fmla="*/ 52136 w 69699"/>
                <a:gd name="csY1" fmla="*/ 86383 h 87912"/>
                <a:gd name="csX2" fmla="*/ 52136 w 69699"/>
                <a:gd name="csY2" fmla="*/ 93 h 87912"/>
                <a:gd name="csX3" fmla="*/ 69699 w 69699"/>
                <a:gd name="csY3" fmla="*/ 93 h 87912"/>
                <a:gd name="csX4" fmla="*/ 69699 w 69699"/>
                <a:gd name="csY4" fmla="*/ 86383 h 87912"/>
                <a:gd name="csX5" fmla="*/ 21271 w 69699"/>
                <a:gd name="csY5" fmla="*/ 70534 h 87912"/>
                <a:gd name="csX6" fmla="*/ 32996 w 69699"/>
                <a:gd name="csY6" fmla="*/ 72573 h 87912"/>
                <a:gd name="csX7" fmla="*/ 52923 w 69699"/>
                <a:gd name="csY7" fmla="*/ 70997 h 87912"/>
                <a:gd name="csX8" fmla="*/ 52923 w 69699"/>
                <a:gd name="csY8" fmla="*/ 77161 h 87912"/>
                <a:gd name="csX9" fmla="*/ 27111 w 69699"/>
                <a:gd name="csY9" fmla="*/ 87912 h 87912"/>
                <a:gd name="csX10" fmla="*/ 6905 w 69699"/>
                <a:gd name="csY10" fmla="*/ 82119 h 87912"/>
                <a:gd name="csX11" fmla="*/ 0 w 69699"/>
                <a:gd name="csY11" fmla="*/ 64602 h 87912"/>
                <a:gd name="csX12" fmla="*/ 0 w 69699"/>
                <a:gd name="csY12" fmla="*/ 0 h 87912"/>
                <a:gd name="csX13" fmla="*/ 17564 w 69699"/>
                <a:gd name="csY13" fmla="*/ 0 h 87912"/>
                <a:gd name="csX14" fmla="*/ 17564 w 69699"/>
                <a:gd name="csY14" fmla="*/ 62841 h 87912"/>
                <a:gd name="csX15" fmla="*/ 21225 w 69699"/>
                <a:gd name="csY15" fmla="*/ 70441 h 879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9699" h="87912">
                  <a:moveTo>
                    <a:pt x="69699" y="86383"/>
                  </a:moveTo>
                  <a:lnTo>
                    <a:pt x="52136" y="86383"/>
                  </a:lnTo>
                  <a:lnTo>
                    <a:pt x="52136" y="93"/>
                  </a:lnTo>
                  <a:lnTo>
                    <a:pt x="69699" y="93"/>
                  </a:lnTo>
                  <a:lnTo>
                    <a:pt x="69699" y="86383"/>
                  </a:lnTo>
                  <a:close/>
                  <a:moveTo>
                    <a:pt x="21271" y="70534"/>
                  </a:moveTo>
                  <a:cubicBezTo>
                    <a:pt x="23681" y="71924"/>
                    <a:pt x="27620" y="72573"/>
                    <a:pt x="32996" y="72573"/>
                  </a:cubicBezTo>
                  <a:cubicBezTo>
                    <a:pt x="40504" y="72573"/>
                    <a:pt x="47131" y="72063"/>
                    <a:pt x="52923" y="70997"/>
                  </a:cubicBezTo>
                  <a:lnTo>
                    <a:pt x="52923" y="77161"/>
                  </a:lnTo>
                  <a:cubicBezTo>
                    <a:pt x="46899" y="84344"/>
                    <a:pt x="38279" y="87912"/>
                    <a:pt x="27111" y="87912"/>
                  </a:cubicBezTo>
                  <a:cubicBezTo>
                    <a:pt x="18259" y="87912"/>
                    <a:pt x="11493" y="85966"/>
                    <a:pt x="6905" y="82119"/>
                  </a:cubicBezTo>
                  <a:cubicBezTo>
                    <a:pt x="2317" y="78273"/>
                    <a:pt x="0" y="72434"/>
                    <a:pt x="0" y="64602"/>
                  </a:cubicBezTo>
                  <a:lnTo>
                    <a:pt x="0" y="0"/>
                  </a:lnTo>
                  <a:lnTo>
                    <a:pt x="17564" y="0"/>
                  </a:lnTo>
                  <a:lnTo>
                    <a:pt x="17564" y="62841"/>
                  </a:lnTo>
                  <a:cubicBezTo>
                    <a:pt x="17564" y="66548"/>
                    <a:pt x="18769" y="69051"/>
                    <a:pt x="21225" y="70441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84CE7A60-CB5A-E527-9F75-1846B32A76E6}"/>
                </a:ext>
              </a:extLst>
            </p:cNvPr>
            <p:cNvSpPr/>
            <p:nvPr/>
          </p:nvSpPr>
          <p:spPr>
            <a:xfrm>
              <a:off x="11692570" y="408748"/>
              <a:ext cx="46852" cy="87448"/>
            </a:xfrm>
            <a:custGeom>
              <a:avLst/>
              <a:gdLst>
                <a:gd name="csX0" fmla="*/ 0 w 46852"/>
                <a:gd name="csY0" fmla="*/ 1112 h 87448"/>
                <a:gd name="csX1" fmla="*/ 15664 w 46852"/>
                <a:gd name="csY1" fmla="*/ 1112 h 87448"/>
                <a:gd name="csX2" fmla="*/ 15664 w 46852"/>
                <a:gd name="csY2" fmla="*/ 18537 h 87448"/>
                <a:gd name="csX3" fmla="*/ 15525 w 46852"/>
                <a:gd name="csY3" fmla="*/ 12374 h 87448"/>
                <a:gd name="csX4" fmla="*/ 22662 w 46852"/>
                <a:gd name="csY4" fmla="*/ 3105 h 87448"/>
                <a:gd name="csX5" fmla="*/ 35313 w 46852"/>
                <a:gd name="csY5" fmla="*/ 0 h 87448"/>
                <a:gd name="csX6" fmla="*/ 46853 w 46852"/>
                <a:gd name="csY6" fmla="*/ 1900 h 87448"/>
                <a:gd name="csX7" fmla="*/ 46853 w 46852"/>
                <a:gd name="csY7" fmla="*/ 14737 h 87448"/>
                <a:gd name="csX8" fmla="*/ 25628 w 46852"/>
                <a:gd name="csY8" fmla="*/ 14737 h 87448"/>
                <a:gd name="csX9" fmla="*/ 20483 w 46852"/>
                <a:gd name="csY9" fmla="*/ 15525 h 87448"/>
                <a:gd name="csX10" fmla="*/ 18120 w 46852"/>
                <a:gd name="csY10" fmla="*/ 18630 h 87448"/>
                <a:gd name="csX11" fmla="*/ 17425 w 46852"/>
                <a:gd name="csY11" fmla="*/ 25535 h 87448"/>
                <a:gd name="csX12" fmla="*/ 17425 w 46852"/>
                <a:gd name="csY12" fmla="*/ 87449 h 87448"/>
                <a:gd name="csX13" fmla="*/ 0 w 46852"/>
                <a:gd name="csY13" fmla="*/ 87449 h 87448"/>
                <a:gd name="csX14" fmla="*/ 0 w 46852"/>
                <a:gd name="csY14" fmla="*/ 1112 h 874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6852" h="87448">
                  <a:moveTo>
                    <a:pt x="0" y="1112"/>
                  </a:moveTo>
                  <a:lnTo>
                    <a:pt x="15664" y="1112"/>
                  </a:lnTo>
                  <a:lnTo>
                    <a:pt x="15664" y="18537"/>
                  </a:lnTo>
                  <a:lnTo>
                    <a:pt x="15525" y="12374"/>
                  </a:lnTo>
                  <a:cubicBezTo>
                    <a:pt x="17332" y="8249"/>
                    <a:pt x="19696" y="5190"/>
                    <a:pt x="22662" y="3105"/>
                  </a:cubicBezTo>
                  <a:cubicBezTo>
                    <a:pt x="25628" y="1066"/>
                    <a:pt x="29845" y="0"/>
                    <a:pt x="35313" y="0"/>
                  </a:cubicBezTo>
                  <a:cubicBezTo>
                    <a:pt x="40179" y="0"/>
                    <a:pt x="44026" y="649"/>
                    <a:pt x="46853" y="1900"/>
                  </a:cubicBezTo>
                  <a:lnTo>
                    <a:pt x="46853" y="14737"/>
                  </a:lnTo>
                  <a:lnTo>
                    <a:pt x="25628" y="14737"/>
                  </a:lnTo>
                  <a:cubicBezTo>
                    <a:pt x="23310" y="14737"/>
                    <a:pt x="21596" y="15015"/>
                    <a:pt x="20483" y="15525"/>
                  </a:cubicBezTo>
                  <a:cubicBezTo>
                    <a:pt x="19371" y="16035"/>
                    <a:pt x="18583" y="17100"/>
                    <a:pt x="18120" y="18630"/>
                  </a:cubicBezTo>
                  <a:cubicBezTo>
                    <a:pt x="17657" y="20159"/>
                    <a:pt x="17425" y="22476"/>
                    <a:pt x="17425" y="25535"/>
                  </a:cubicBezTo>
                  <a:lnTo>
                    <a:pt x="17425" y="87449"/>
                  </a:lnTo>
                  <a:lnTo>
                    <a:pt x="0" y="87449"/>
                  </a:lnTo>
                  <a:lnTo>
                    <a:pt x="0" y="1112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15AC0C3F-E4FC-4683-5AF0-24AB8A33D9F5}"/>
                </a:ext>
              </a:extLst>
            </p:cNvPr>
            <p:cNvSpPr/>
            <p:nvPr/>
          </p:nvSpPr>
          <p:spPr>
            <a:xfrm>
              <a:off x="11750822" y="408377"/>
              <a:ext cx="82860" cy="89348"/>
            </a:xfrm>
            <a:custGeom>
              <a:avLst/>
              <a:gdLst>
                <a:gd name="csX0" fmla="*/ 54823 w 82860"/>
                <a:gd name="csY0" fmla="*/ 70487 h 89348"/>
                <a:gd name="csX1" fmla="*/ 62516 w 82860"/>
                <a:gd name="csY1" fmla="*/ 61126 h 89348"/>
                <a:gd name="csX2" fmla="*/ 64973 w 82860"/>
                <a:gd name="csY2" fmla="*/ 44674 h 89348"/>
                <a:gd name="csX3" fmla="*/ 62516 w 82860"/>
                <a:gd name="csY3" fmla="*/ 28223 h 89348"/>
                <a:gd name="csX4" fmla="*/ 54823 w 82860"/>
                <a:gd name="csY4" fmla="*/ 18815 h 89348"/>
                <a:gd name="csX5" fmla="*/ 41384 w 82860"/>
                <a:gd name="csY5" fmla="*/ 15710 h 89348"/>
                <a:gd name="csX6" fmla="*/ 27991 w 82860"/>
                <a:gd name="csY6" fmla="*/ 18815 h 89348"/>
                <a:gd name="csX7" fmla="*/ 20391 w 82860"/>
                <a:gd name="csY7" fmla="*/ 28223 h 89348"/>
                <a:gd name="csX8" fmla="*/ 17935 w 82860"/>
                <a:gd name="csY8" fmla="*/ 44674 h 89348"/>
                <a:gd name="csX9" fmla="*/ 20391 w 82860"/>
                <a:gd name="csY9" fmla="*/ 61126 h 89348"/>
                <a:gd name="csX10" fmla="*/ 27991 w 82860"/>
                <a:gd name="csY10" fmla="*/ 70487 h 89348"/>
                <a:gd name="csX11" fmla="*/ 41384 w 82860"/>
                <a:gd name="csY11" fmla="*/ 73500 h 89348"/>
                <a:gd name="csX12" fmla="*/ 54823 w 82860"/>
                <a:gd name="csY12" fmla="*/ 70487 h 89348"/>
                <a:gd name="csX13" fmla="*/ 20530 w 82860"/>
                <a:gd name="csY13" fmla="*/ 84205 h 89348"/>
                <a:gd name="csX14" fmla="*/ 5561 w 82860"/>
                <a:gd name="csY14" fmla="*/ 68912 h 89348"/>
                <a:gd name="csX15" fmla="*/ 0 w 82860"/>
                <a:gd name="csY15" fmla="*/ 44674 h 89348"/>
                <a:gd name="csX16" fmla="*/ 5561 w 82860"/>
                <a:gd name="csY16" fmla="*/ 20437 h 89348"/>
                <a:gd name="csX17" fmla="*/ 20530 w 82860"/>
                <a:gd name="csY17" fmla="*/ 5144 h 89348"/>
                <a:gd name="csX18" fmla="*/ 41338 w 82860"/>
                <a:gd name="csY18" fmla="*/ 0 h 89348"/>
                <a:gd name="csX19" fmla="*/ 62238 w 82860"/>
                <a:gd name="csY19" fmla="*/ 5144 h 89348"/>
                <a:gd name="csX20" fmla="*/ 77300 w 82860"/>
                <a:gd name="csY20" fmla="*/ 20437 h 89348"/>
                <a:gd name="csX21" fmla="*/ 82861 w 82860"/>
                <a:gd name="csY21" fmla="*/ 44674 h 89348"/>
                <a:gd name="csX22" fmla="*/ 77300 w 82860"/>
                <a:gd name="csY22" fmla="*/ 68912 h 89348"/>
                <a:gd name="csX23" fmla="*/ 62238 w 82860"/>
                <a:gd name="csY23" fmla="*/ 84205 h 89348"/>
                <a:gd name="csX24" fmla="*/ 41338 w 82860"/>
                <a:gd name="csY24" fmla="*/ 89349 h 89348"/>
                <a:gd name="csX25" fmla="*/ 20530 w 82860"/>
                <a:gd name="csY25" fmla="*/ 84205 h 89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82860" h="89348">
                  <a:moveTo>
                    <a:pt x="54823" y="70487"/>
                  </a:moveTo>
                  <a:cubicBezTo>
                    <a:pt x="58299" y="68495"/>
                    <a:pt x="60848" y="65390"/>
                    <a:pt x="62516" y="61126"/>
                  </a:cubicBezTo>
                  <a:cubicBezTo>
                    <a:pt x="64138" y="56909"/>
                    <a:pt x="64973" y="51394"/>
                    <a:pt x="64973" y="44674"/>
                  </a:cubicBezTo>
                  <a:cubicBezTo>
                    <a:pt x="64973" y="37955"/>
                    <a:pt x="64138" y="32440"/>
                    <a:pt x="62516" y="28223"/>
                  </a:cubicBezTo>
                  <a:cubicBezTo>
                    <a:pt x="60894" y="24006"/>
                    <a:pt x="58299" y="20854"/>
                    <a:pt x="54823" y="18815"/>
                  </a:cubicBezTo>
                  <a:cubicBezTo>
                    <a:pt x="51348" y="16776"/>
                    <a:pt x="46853" y="15710"/>
                    <a:pt x="41384" y="15710"/>
                  </a:cubicBezTo>
                  <a:cubicBezTo>
                    <a:pt x="35916" y="15710"/>
                    <a:pt x="31420" y="16730"/>
                    <a:pt x="27991" y="18815"/>
                  </a:cubicBezTo>
                  <a:cubicBezTo>
                    <a:pt x="24562" y="20854"/>
                    <a:pt x="22013" y="24006"/>
                    <a:pt x="20391" y="28223"/>
                  </a:cubicBezTo>
                  <a:cubicBezTo>
                    <a:pt x="18769" y="32440"/>
                    <a:pt x="17935" y="37955"/>
                    <a:pt x="17935" y="44674"/>
                  </a:cubicBezTo>
                  <a:cubicBezTo>
                    <a:pt x="17935" y="51394"/>
                    <a:pt x="18769" y="56909"/>
                    <a:pt x="20391" y="61126"/>
                  </a:cubicBezTo>
                  <a:cubicBezTo>
                    <a:pt x="22013" y="65343"/>
                    <a:pt x="24562" y="68448"/>
                    <a:pt x="27991" y="70487"/>
                  </a:cubicBezTo>
                  <a:cubicBezTo>
                    <a:pt x="31420" y="72480"/>
                    <a:pt x="35869" y="73500"/>
                    <a:pt x="41384" y="73500"/>
                  </a:cubicBezTo>
                  <a:cubicBezTo>
                    <a:pt x="46899" y="73500"/>
                    <a:pt x="51348" y="72480"/>
                    <a:pt x="54823" y="70487"/>
                  </a:cubicBezTo>
                  <a:moveTo>
                    <a:pt x="20530" y="84205"/>
                  </a:moveTo>
                  <a:cubicBezTo>
                    <a:pt x="14227" y="80775"/>
                    <a:pt x="9269" y="75678"/>
                    <a:pt x="5561" y="68912"/>
                  </a:cubicBezTo>
                  <a:cubicBezTo>
                    <a:pt x="1854" y="62146"/>
                    <a:pt x="0" y="54082"/>
                    <a:pt x="0" y="44674"/>
                  </a:cubicBezTo>
                  <a:cubicBezTo>
                    <a:pt x="0" y="35267"/>
                    <a:pt x="1854" y="27203"/>
                    <a:pt x="5561" y="20437"/>
                  </a:cubicBezTo>
                  <a:cubicBezTo>
                    <a:pt x="9269" y="13671"/>
                    <a:pt x="14227" y="8573"/>
                    <a:pt x="20530" y="5144"/>
                  </a:cubicBezTo>
                  <a:cubicBezTo>
                    <a:pt x="26832" y="1715"/>
                    <a:pt x="33738" y="0"/>
                    <a:pt x="41338" y="0"/>
                  </a:cubicBezTo>
                  <a:cubicBezTo>
                    <a:pt x="48938" y="0"/>
                    <a:pt x="55889" y="1715"/>
                    <a:pt x="62238" y="5144"/>
                  </a:cubicBezTo>
                  <a:cubicBezTo>
                    <a:pt x="68587" y="8573"/>
                    <a:pt x="73592" y="13671"/>
                    <a:pt x="77300" y="20437"/>
                  </a:cubicBezTo>
                  <a:cubicBezTo>
                    <a:pt x="81007" y="27203"/>
                    <a:pt x="82861" y="35267"/>
                    <a:pt x="82861" y="44674"/>
                  </a:cubicBezTo>
                  <a:cubicBezTo>
                    <a:pt x="82861" y="54082"/>
                    <a:pt x="81007" y="62146"/>
                    <a:pt x="77300" y="68912"/>
                  </a:cubicBezTo>
                  <a:cubicBezTo>
                    <a:pt x="73592" y="75678"/>
                    <a:pt x="68587" y="80775"/>
                    <a:pt x="62238" y="84205"/>
                  </a:cubicBezTo>
                  <a:cubicBezTo>
                    <a:pt x="55889" y="87634"/>
                    <a:pt x="48938" y="89349"/>
                    <a:pt x="41338" y="89349"/>
                  </a:cubicBezTo>
                  <a:cubicBezTo>
                    <a:pt x="33738" y="89349"/>
                    <a:pt x="26786" y="87634"/>
                    <a:pt x="20530" y="84205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E68EB388-9BC9-CA7C-54ED-10F61EB0F15A}"/>
                </a:ext>
              </a:extLst>
            </p:cNvPr>
            <p:cNvSpPr/>
            <p:nvPr/>
          </p:nvSpPr>
          <p:spPr>
            <a:xfrm>
              <a:off x="11357234" y="563440"/>
              <a:ext cx="17378" cy="113678"/>
            </a:xfrm>
            <a:custGeom>
              <a:avLst/>
              <a:gdLst>
                <a:gd name="csX0" fmla="*/ 0 w 17378"/>
                <a:gd name="csY0" fmla="*/ 3151 h 113678"/>
                <a:gd name="csX1" fmla="*/ 17379 w 17378"/>
                <a:gd name="csY1" fmla="*/ 0 h 113678"/>
                <a:gd name="csX2" fmla="*/ 17379 w 17378"/>
                <a:gd name="csY2" fmla="*/ 113679 h 113678"/>
                <a:gd name="csX3" fmla="*/ 0 w 17378"/>
                <a:gd name="csY3" fmla="*/ 113679 h 113678"/>
                <a:gd name="csX4" fmla="*/ 0 w 17378"/>
                <a:gd name="csY4" fmla="*/ 3151 h 113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378" h="113678">
                  <a:moveTo>
                    <a:pt x="0" y="3151"/>
                  </a:moveTo>
                  <a:lnTo>
                    <a:pt x="17379" y="0"/>
                  </a:lnTo>
                  <a:lnTo>
                    <a:pt x="17379" y="113679"/>
                  </a:lnTo>
                  <a:lnTo>
                    <a:pt x="0" y="113679"/>
                  </a:lnTo>
                  <a:lnTo>
                    <a:pt x="0" y="3151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F6C22C72-F1D7-BB5D-04BA-6A766A18DDE5}"/>
                </a:ext>
              </a:extLst>
            </p:cNvPr>
            <p:cNvSpPr/>
            <p:nvPr/>
          </p:nvSpPr>
          <p:spPr>
            <a:xfrm>
              <a:off x="11395049" y="589300"/>
              <a:ext cx="69699" cy="89302"/>
            </a:xfrm>
            <a:custGeom>
              <a:avLst/>
              <a:gdLst>
                <a:gd name="csX0" fmla="*/ 48289 w 69699"/>
                <a:gd name="csY0" fmla="*/ 70024 h 89302"/>
                <a:gd name="csX1" fmla="*/ 52089 w 69699"/>
                <a:gd name="csY1" fmla="*/ 56631 h 89302"/>
                <a:gd name="csX2" fmla="*/ 52089 w 69699"/>
                <a:gd name="csY2" fmla="*/ 44767 h 89302"/>
                <a:gd name="csX3" fmla="*/ 29752 w 69699"/>
                <a:gd name="csY3" fmla="*/ 49355 h 89302"/>
                <a:gd name="csX4" fmla="*/ 20391 w 69699"/>
                <a:gd name="csY4" fmla="*/ 53711 h 89302"/>
                <a:gd name="csX5" fmla="*/ 17564 w 69699"/>
                <a:gd name="csY5" fmla="*/ 62007 h 89302"/>
                <a:gd name="csX6" fmla="*/ 20947 w 69699"/>
                <a:gd name="csY6" fmla="*/ 71182 h 89302"/>
                <a:gd name="csX7" fmla="*/ 31467 w 69699"/>
                <a:gd name="csY7" fmla="*/ 74334 h 89302"/>
                <a:gd name="csX8" fmla="*/ 35730 w 69699"/>
                <a:gd name="csY8" fmla="*/ 74334 h 89302"/>
                <a:gd name="csX9" fmla="*/ 48243 w 69699"/>
                <a:gd name="csY9" fmla="*/ 69978 h 89302"/>
                <a:gd name="csX10" fmla="*/ 7044 w 69699"/>
                <a:gd name="csY10" fmla="*/ 82536 h 89302"/>
                <a:gd name="csX11" fmla="*/ 0 w 69699"/>
                <a:gd name="csY11" fmla="*/ 63768 h 89302"/>
                <a:gd name="csX12" fmla="*/ 2549 w 69699"/>
                <a:gd name="csY12" fmla="*/ 51255 h 89302"/>
                <a:gd name="csX13" fmla="*/ 10844 w 69699"/>
                <a:gd name="csY13" fmla="*/ 42682 h 89302"/>
                <a:gd name="csX14" fmla="*/ 26276 w 69699"/>
                <a:gd name="csY14" fmla="*/ 37306 h 89302"/>
                <a:gd name="csX15" fmla="*/ 41801 w 69699"/>
                <a:gd name="csY15" fmla="*/ 34479 h 89302"/>
                <a:gd name="csX16" fmla="*/ 48196 w 69699"/>
                <a:gd name="csY16" fmla="*/ 32672 h 89302"/>
                <a:gd name="csX17" fmla="*/ 51023 w 69699"/>
                <a:gd name="csY17" fmla="*/ 29752 h 89302"/>
                <a:gd name="csX18" fmla="*/ 51718 w 69699"/>
                <a:gd name="csY18" fmla="*/ 24515 h 89302"/>
                <a:gd name="csX19" fmla="*/ 50375 w 69699"/>
                <a:gd name="csY19" fmla="*/ 19140 h 89302"/>
                <a:gd name="csX20" fmla="*/ 45555 w 69699"/>
                <a:gd name="csY20" fmla="*/ 16266 h 89302"/>
                <a:gd name="csX21" fmla="*/ 35591 w 69699"/>
                <a:gd name="csY21" fmla="*/ 15339 h 89302"/>
                <a:gd name="csX22" fmla="*/ 4542 w 69699"/>
                <a:gd name="csY22" fmla="*/ 15339 h 89302"/>
                <a:gd name="csX23" fmla="*/ 4542 w 69699"/>
                <a:gd name="csY23" fmla="*/ 2688 h 89302"/>
                <a:gd name="csX24" fmla="*/ 18259 w 69699"/>
                <a:gd name="csY24" fmla="*/ 788 h 89302"/>
                <a:gd name="csX25" fmla="*/ 34664 w 69699"/>
                <a:gd name="csY25" fmla="*/ 0 h 89302"/>
                <a:gd name="csX26" fmla="*/ 55426 w 69699"/>
                <a:gd name="csY26" fmla="*/ 2781 h 89302"/>
                <a:gd name="csX27" fmla="*/ 66363 w 69699"/>
                <a:gd name="csY27" fmla="*/ 10937 h 89302"/>
                <a:gd name="csX28" fmla="*/ 69699 w 69699"/>
                <a:gd name="csY28" fmla="*/ 25025 h 89302"/>
                <a:gd name="csX29" fmla="*/ 69699 w 69699"/>
                <a:gd name="csY29" fmla="*/ 87866 h 89302"/>
                <a:gd name="csX30" fmla="*/ 56863 w 69699"/>
                <a:gd name="csY30" fmla="*/ 87866 h 89302"/>
                <a:gd name="csX31" fmla="*/ 52136 w 69699"/>
                <a:gd name="csY31" fmla="*/ 76790 h 89302"/>
                <a:gd name="csX32" fmla="*/ 43423 w 69699"/>
                <a:gd name="csY32" fmla="*/ 85966 h 89302"/>
                <a:gd name="csX33" fmla="*/ 27898 w 69699"/>
                <a:gd name="csY33" fmla="*/ 89303 h 89302"/>
                <a:gd name="csX34" fmla="*/ 7090 w 69699"/>
                <a:gd name="csY34" fmla="*/ 82583 h 893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69699" h="89302">
                  <a:moveTo>
                    <a:pt x="48289" y="70024"/>
                  </a:moveTo>
                  <a:cubicBezTo>
                    <a:pt x="50838" y="67104"/>
                    <a:pt x="52089" y="62655"/>
                    <a:pt x="52089" y="56631"/>
                  </a:cubicBezTo>
                  <a:lnTo>
                    <a:pt x="52089" y="44767"/>
                  </a:lnTo>
                  <a:lnTo>
                    <a:pt x="29752" y="49355"/>
                  </a:lnTo>
                  <a:cubicBezTo>
                    <a:pt x="25442" y="50189"/>
                    <a:pt x="22291" y="51672"/>
                    <a:pt x="20391" y="53711"/>
                  </a:cubicBezTo>
                  <a:cubicBezTo>
                    <a:pt x="18491" y="55750"/>
                    <a:pt x="17564" y="58531"/>
                    <a:pt x="17564" y="62007"/>
                  </a:cubicBezTo>
                  <a:cubicBezTo>
                    <a:pt x="17564" y="66038"/>
                    <a:pt x="18676" y="69097"/>
                    <a:pt x="20947" y="71182"/>
                  </a:cubicBezTo>
                  <a:cubicBezTo>
                    <a:pt x="23218" y="73314"/>
                    <a:pt x="26740" y="74334"/>
                    <a:pt x="31467" y="74334"/>
                  </a:cubicBezTo>
                  <a:lnTo>
                    <a:pt x="35730" y="74334"/>
                  </a:lnTo>
                  <a:cubicBezTo>
                    <a:pt x="41523" y="74334"/>
                    <a:pt x="45694" y="72897"/>
                    <a:pt x="48243" y="69978"/>
                  </a:cubicBezTo>
                  <a:moveTo>
                    <a:pt x="7044" y="82536"/>
                  </a:moveTo>
                  <a:cubicBezTo>
                    <a:pt x="2363" y="78041"/>
                    <a:pt x="0" y="71785"/>
                    <a:pt x="0" y="63768"/>
                  </a:cubicBezTo>
                  <a:cubicBezTo>
                    <a:pt x="0" y="58809"/>
                    <a:pt x="834" y="54638"/>
                    <a:pt x="2549" y="51255"/>
                  </a:cubicBezTo>
                  <a:cubicBezTo>
                    <a:pt x="4217" y="47872"/>
                    <a:pt x="6998" y="45045"/>
                    <a:pt x="10844" y="42682"/>
                  </a:cubicBezTo>
                  <a:cubicBezTo>
                    <a:pt x="14691" y="40365"/>
                    <a:pt x="19835" y="38557"/>
                    <a:pt x="26276" y="37306"/>
                  </a:cubicBezTo>
                  <a:lnTo>
                    <a:pt x="41801" y="34479"/>
                  </a:lnTo>
                  <a:cubicBezTo>
                    <a:pt x="44628" y="33969"/>
                    <a:pt x="46806" y="33367"/>
                    <a:pt x="48196" y="32672"/>
                  </a:cubicBezTo>
                  <a:cubicBezTo>
                    <a:pt x="49633" y="31977"/>
                    <a:pt x="50560" y="31003"/>
                    <a:pt x="51023" y="29752"/>
                  </a:cubicBezTo>
                  <a:cubicBezTo>
                    <a:pt x="51487" y="28501"/>
                    <a:pt x="51718" y="26740"/>
                    <a:pt x="51718" y="24515"/>
                  </a:cubicBezTo>
                  <a:cubicBezTo>
                    <a:pt x="51718" y="22291"/>
                    <a:pt x="51255" y="20391"/>
                    <a:pt x="50375" y="19140"/>
                  </a:cubicBezTo>
                  <a:cubicBezTo>
                    <a:pt x="49494" y="17888"/>
                    <a:pt x="47872" y="16915"/>
                    <a:pt x="45555" y="16266"/>
                  </a:cubicBezTo>
                  <a:cubicBezTo>
                    <a:pt x="43238" y="15618"/>
                    <a:pt x="39901" y="15339"/>
                    <a:pt x="35591" y="15339"/>
                  </a:cubicBezTo>
                  <a:lnTo>
                    <a:pt x="4542" y="15339"/>
                  </a:lnTo>
                  <a:lnTo>
                    <a:pt x="4542" y="2688"/>
                  </a:lnTo>
                  <a:cubicBezTo>
                    <a:pt x="8017" y="1946"/>
                    <a:pt x="12605" y="1298"/>
                    <a:pt x="18259" y="788"/>
                  </a:cubicBezTo>
                  <a:cubicBezTo>
                    <a:pt x="23913" y="278"/>
                    <a:pt x="29381" y="0"/>
                    <a:pt x="34664" y="0"/>
                  </a:cubicBezTo>
                  <a:cubicBezTo>
                    <a:pt x="43423" y="0"/>
                    <a:pt x="50328" y="927"/>
                    <a:pt x="55426" y="2781"/>
                  </a:cubicBezTo>
                  <a:cubicBezTo>
                    <a:pt x="60477" y="4634"/>
                    <a:pt x="64138" y="7369"/>
                    <a:pt x="66363" y="10937"/>
                  </a:cubicBezTo>
                  <a:cubicBezTo>
                    <a:pt x="68587" y="14505"/>
                    <a:pt x="69699" y="19232"/>
                    <a:pt x="69699" y="25025"/>
                  </a:cubicBezTo>
                  <a:lnTo>
                    <a:pt x="69699" y="87866"/>
                  </a:lnTo>
                  <a:lnTo>
                    <a:pt x="56863" y="87866"/>
                  </a:lnTo>
                  <a:lnTo>
                    <a:pt x="52136" y="76790"/>
                  </a:lnTo>
                  <a:cubicBezTo>
                    <a:pt x="50467" y="80683"/>
                    <a:pt x="47548" y="83741"/>
                    <a:pt x="43423" y="85966"/>
                  </a:cubicBezTo>
                  <a:cubicBezTo>
                    <a:pt x="39299" y="88190"/>
                    <a:pt x="34155" y="89303"/>
                    <a:pt x="27898" y="89303"/>
                  </a:cubicBezTo>
                  <a:cubicBezTo>
                    <a:pt x="18722" y="89303"/>
                    <a:pt x="11771" y="87078"/>
                    <a:pt x="7090" y="82583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90F510AE-4CCC-AC66-4189-2D2206A84E05}"/>
                </a:ext>
              </a:extLst>
            </p:cNvPr>
            <p:cNvSpPr/>
            <p:nvPr/>
          </p:nvSpPr>
          <p:spPr>
            <a:xfrm>
              <a:off x="11486113" y="563440"/>
              <a:ext cx="73175" cy="115254"/>
            </a:xfrm>
            <a:custGeom>
              <a:avLst/>
              <a:gdLst>
                <a:gd name="csX0" fmla="*/ 26832 w 73175"/>
                <a:gd name="csY0" fmla="*/ 113123 h 115254"/>
                <a:gd name="csX1" fmla="*/ 16776 w 73175"/>
                <a:gd name="csY1" fmla="*/ 106866 h 115254"/>
                <a:gd name="csX2" fmla="*/ 16127 w 73175"/>
                <a:gd name="csY2" fmla="*/ 100054 h 115254"/>
                <a:gd name="csX3" fmla="*/ 27991 w 73175"/>
                <a:gd name="csY3" fmla="*/ 100054 h 115254"/>
                <a:gd name="csX4" fmla="*/ 45231 w 73175"/>
                <a:gd name="csY4" fmla="*/ 97366 h 115254"/>
                <a:gd name="csX5" fmla="*/ 52923 w 73175"/>
                <a:gd name="csY5" fmla="*/ 88098 h 115254"/>
                <a:gd name="csX6" fmla="*/ 55055 w 73175"/>
                <a:gd name="csY6" fmla="*/ 68541 h 115254"/>
                <a:gd name="csX7" fmla="*/ 53016 w 73175"/>
                <a:gd name="csY7" fmla="*/ 50745 h 115254"/>
                <a:gd name="csX8" fmla="*/ 45740 w 73175"/>
                <a:gd name="csY8" fmla="*/ 43052 h 115254"/>
                <a:gd name="csX9" fmla="*/ 29567 w 73175"/>
                <a:gd name="csY9" fmla="*/ 41013 h 115254"/>
                <a:gd name="csX10" fmla="*/ 16127 w 73175"/>
                <a:gd name="csY10" fmla="*/ 41013 h 115254"/>
                <a:gd name="csX11" fmla="*/ 16127 w 73175"/>
                <a:gd name="csY11" fmla="*/ 34201 h 115254"/>
                <a:gd name="csX12" fmla="*/ 38789 w 73175"/>
                <a:gd name="csY12" fmla="*/ 25813 h 115254"/>
                <a:gd name="csX13" fmla="*/ 57650 w 73175"/>
                <a:gd name="csY13" fmla="*/ 29474 h 115254"/>
                <a:gd name="csX14" fmla="*/ 69143 w 73175"/>
                <a:gd name="csY14" fmla="*/ 42543 h 115254"/>
                <a:gd name="csX15" fmla="*/ 73175 w 73175"/>
                <a:gd name="csY15" fmla="*/ 68587 h 115254"/>
                <a:gd name="csX16" fmla="*/ 69051 w 73175"/>
                <a:gd name="csY16" fmla="*/ 96439 h 115254"/>
                <a:gd name="csX17" fmla="*/ 57511 w 73175"/>
                <a:gd name="csY17" fmla="*/ 110991 h 115254"/>
                <a:gd name="csX18" fmla="*/ 38835 w 73175"/>
                <a:gd name="csY18" fmla="*/ 115254 h 115254"/>
                <a:gd name="csX19" fmla="*/ 26879 w 73175"/>
                <a:gd name="csY19" fmla="*/ 113123 h 115254"/>
                <a:gd name="csX20" fmla="*/ 0 w 73175"/>
                <a:gd name="csY20" fmla="*/ 3151 h 115254"/>
                <a:gd name="csX21" fmla="*/ 17425 w 73175"/>
                <a:gd name="csY21" fmla="*/ 0 h 115254"/>
                <a:gd name="csX22" fmla="*/ 17425 w 73175"/>
                <a:gd name="csY22" fmla="*/ 106866 h 115254"/>
                <a:gd name="csX23" fmla="*/ 12049 w 73175"/>
                <a:gd name="csY23" fmla="*/ 113679 h 115254"/>
                <a:gd name="csX24" fmla="*/ 0 w 73175"/>
                <a:gd name="csY24" fmla="*/ 113679 h 115254"/>
                <a:gd name="csX25" fmla="*/ 0 w 73175"/>
                <a:gd name="csY25" fmla="*/ 3151 h 115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3175" h="115254">
                  <a:moveTo>
                    <a:pt x="26832" y="113123"/>
                  </a:moveTo>
                  <a:cubicBezTo>
                    <a:pt x="23310" y="111686"/>
                    <a:pt x="19927" y="109601"/>
                    <a:pt x="16776" y="106866"/>
                  </a:cubicBezTo>
                  <a:lnTo>
                    <a:pt x="16127" y="100054"/>
                  </a:lnTo>
                  <a:lnTo>
                    <a:pt x="27991" y="100054"/>
                  </a:lnTo>
                  <a:cubicBezTo>
                    <a:pt x="35777" y="100054"/>
                    <a:pt x="41569" y="99174"/>
                    <a:pt x="45231" y="97366"/>
                  </a:cubicBezTo>
                  <a:cubicBezTo>
                    <a:pt x="48938" y="95559"/>
                    <a:pt x="51487" y="92500"/>
                    <a:pt x="52923" y="88098"/>
                  </a:cubicBezTo>
                  <a:cubicBezTo>
                    <a:pt x="54360" y="83741"/>
                    <a:pt x="55055" y="77207"/>
                    <a:pt x="55055" y="68541"/>
                  </a:cubicBezTo>
                  <a:cubicBezTo>
                    <a:pt x="55055" y="60431"/>
                    <a:pt x="54360" y="54499"/>
                    <a:pt x="53016" y="50745"/>
                  </a:cubicBezTo>
                  <a:cubicBezTo>
                    <a:pt x="51626" y="46992"/>
                    <a:pt x="49216" y="44443"/>
                    <a:pt x="45740" y="43052"/>
                  </a:cubicBezTo>
                  <a:cubicBezTo>
                    <a:pt x="42265" y="41662"/>
                    <a:pt x="36889" y="41013"/>
                    <a:pt x="29567" y="41013"/>
                  </a:cubicBezTo>
                  <a:lnTo>
                    <a:pt x="16127" y="41013"/>
                  </a:lnTo>
                  <a:lnTo>
                    <a:pt x="16127" y="34201"/>
                  </a:lnTo>
                  <a:cubicBezTo>
                    <a:pt x="22476" y="28593"/>
                    <a:pt x="29984" y="25813"/>
                    <a:pt x="38789" y="25813"/>
                  </a:cubicBezTo>
                  <a:cubicBezTo>
                    <a:pt x="46389" y="25813"/>
                    <a:pt x="52692" y="27018"/>
                    <a:pt x="57650" y="29474"/>
                  </a:cubicBezTo>
                  <a:cubicBezTo>
                    <a:pt x="62609" y="31884"/>
                    <a:pt x="66455" y="36240"/>
                    <a:pt x="69143" y="42543"/>
                  </a:cubicBezTo>
                  <a:cubicBezTo>
                    <a:pt x="71831" y="48845"/>
                    <a:pt x="73175" y="57511"/>
                    <a:pt x="73175" y="68587"/>
                  </a:cubicBezTo>
                  <a:cubicBezTo>
                    <a:pt x="73175" y="80312"/>
                    <a:pt x="71785" y="89581"/>
                    <a:pt x="69051" y="96439"/>
                  </a:cubicBezTo>
                  <a:cubicBezTo>
                    <a:pt x="66316" y="103298"/>
                    <a:pt x="62470" y="108164"/>
                    <a:pt x="57511" y="110991"/>
                  </a:cubicBezTo>
                  <a:cubicBezTo>
                    <a:pt x="52553" y="113864"/>
                    <a:pt x="46296" y="115254"/>
                    <a:pt x="38835" y="115254"/>
                  </a:cubicBezTo>
                  <a:cubicBezTo>
                    <a:pt x="34386" y="115254"/>
                    <a:pt x="30401" y="114559"/>
                    <a:pt x="26879" y="113123"/>
                  </a:cubicBezTo>
                  <a:moveTo>
                    <a:pt x="0" y="3151"/>
                  </a:moveTo>
                  <a:lnTo>
                    <a:pt x="17425" y="0"/>
                  </a:lnTo>
                  <a:lnTo>
                    <a:pt x="17425" y="106866"/>
                  </a:lnTo>
                  <a:lnTo>
                    <a:pt x="12049" y="113679"/>
                  </a:lnTo>
                  <a:lnTo>
                    <a:pt x="0" y="113679"/>
                  </a:lnTo>
                  <a:lnTo>
                    <a:pt x="0" y="3151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0AB94167-B3C5-FACD-097C-BC162176B8A1}"/>
                </a:ext>
              </a:extLst>
            </p:cNvPr>
            <p:cNvSpPr/>
            <p:nvPr/>
          </p:nvSpPr>
          <p:spPr>
            <a:xfrm>
              <a:off x="11569993" y="589346"/>
              <a:ext cx="82860" cy="89348"/>
            </a:xfrm>
            <a:custGeom>
              <a:avLst/>
              <a:gdLst>
                <a:gd name="csX0" fmla="*/ 54823 w 82860"/>
                <a:gd name="csY0" fmla="*/ 70534 h 89348"/>
                <a:gd name="csX1" fmla="*/ 62516 w 82860"/>
                <a:gd name="csY1" fmla="*/ 61172 h 89348"/>
                <a:gd name="csX2" fmla="*/ 64972 w 82860"/>
                <a:gd name="csY2" fmla="*/ 44721 h 89348"/>
                <a:gd name="csX3" fmla="*/ 62516 w 82860"/>
                <a:gd name="csY3" fmla="*/ 28269 h 89348"/>
                <a:gd name="csX4" fmla="*/ 54823 w 82860"/>
                <a:gd name="csY4" fmla="*/ 18862 h 89348"/>
                <a:gd name="csX5" fmla="*/ 41384 w 82860"/>
                <a:gd name="csY5" fmla="*/ 15757 h 89348"/>
                <a:gd name="csX6" fmla="*/ 27991 w 82860"/>
                <a:gd name="csY6" fmla="*/ 18862 h 89348"/>
                <a:gd name="csX7" fmla="*/ 20391 w 82860"/>
                <a:gd name="csY7" fmla="*/ 28269 h 89348"/>
                <a:gd name="csX8" fmla="*/ 17935 w 82860"/>
                <a:gd name="csY8" fmla="*/ 44721 h 89348"/>
                <a:gd name="csX9" fmla="*/ 20391 w 82860"/>
                <a:gd name="csY9" fmla="*/ 61172 h 89348"/>
                <a:gd name="csX10" fmla="*/ 27991 w 82860"/>
                <a:gd name="csY10" fmla="*/ 70534 h 89348"/>
                <a:gd name="csX11" fmla="*/ 41384 w 82860"/>
                <a:gd name="csY11" fmla="*/ 73546 h 89348"/>
                <a:gd name="csX12" fmla="*/ 54823 w 82860"/>
                <a:gd name="csY12" fmla="*/ 70534 h 89348"/>
                <a:gd name="csX13" fmla="*/ 20530 w 82860"/>
                <a:gd name="csY13" fmla="*/ 84205 h 89348"/>
                <a:gd name="csX14" fmla="*/ 5561 w 82860"/>
                <a:gd name="csY14" fmla="*/ 68912 h 89348"/>
                <a:gd name="csX15" fmla="*/ 0 w 82860"/>
                <a:gd name="csY15" fmla="*/ 44674 h 89348"/>
                <a:gd name="csX16" fmla="*/ 5561 w 82860"/>
                <a:gd name="csY16" fmla="*/ 20437 h 89348"/>
                <a:gd name="csX17" fmla="*/ 20530 w 82860"/>
                <a:gd name="csY17" fmla="*/ 5144 h 89348"/>
                <a:gd name="csX18" fmla="*/ 41338 w 82860"/>
                <a:gd name="csY18" fmla="*/ 0 h 89348"/>
                <a:gd name="csX19" fmla="*/ 62238 w 82860"/>
                <a:gd name="csY19" fmla="*/ 5144 h 89348"/>
                <a:gd name="csX20" fmla="*/ 77300 w 82860"/>
                <a:gd name="csY20" fmla="*/ 20437 h 89348"/>
                <a:gd name="csX21" fmla="*/ 82861 w 82860"/>
                <a:gd name="csY21" fmla="*/ 44674 h 89348"/>
                <a:gd name="csX22" fmla="*/ 77300 w 82860"/>
                <a:gd name="csY22" fmla="*/ 68912 h 89348"/>
                <a:gd name="csX23" fmla="*/ 62238 w 82860"/>
                <a:gd name="csY23" fmla="*/ 84205 h 89348"/>
                <a:gd name="csX24" fmla="*/ 41338 w 82860"/>
                <a:gd name="csY24" fmla="*/ 89349 h 89348"/>
                <a:gd name="csX25" fmla="*/ 20530 w 82860"/>
                <a:gd name="csY25" fmla="*/ 84205 h 89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82860" h="89348">
                  <a:moveTo>
                    <a:pt x="54823" y="70534"/>
                  </a:moveTo>
                  <a:cubicBezTo>
                    <a:pt x="58299" y="68541"/>
                    <a:pt x="60848" y="65436"/>
                    <a:pt x="62516" y="61172"/>
                  </a:cubicBezTo>
                  <a:cubicBezTo>
                    <a:pt x="64138" y="56955"/>
                    <a:pt x="64972" y="51440"/>
                    <a:pt x="64972" y="44721"/>
                  </a:cubicBezTo>
                  <a:cubicBezTo>
                    <a:pt x="64972" y="38001"/>
                    <a:pt x="64138" y="32486"/>
                    <a:pt x="62516" y="28269"/>
                  </a:cubicBezTo>
                  <a:cubicBezTo>
                    <a:pt x="60894" y="24052"/>
                    <a:pt x="58299" y="20901"/>
                    <a:pt x="54823" y="18862"/>
                  </a:cubicBezTo>
                  <a:cubicBezTo>
                    <a:pt x="51348" y="16822"/>
                    <a:pt x="46853" y="15757"/>
                    <a:pt x="41384" y="15757"/>
                  </a:cubicBezTo>
                  <a:cubicBezTo>
                    <a:pt x="35916" y="15757"/>
                    <a:pt x="31420" y="16776"/>
                    <a:pt x="27991" y="18862"/>
                  </a:cubicBezTo>
                  <a:cubicBezTo>
                    <a:pt x="24562" y="20901"/>
                    <a:pt x="22013" y="24052"/>
                    <a:pt x="20391" y="28269"/>
                  </a:cubicBezTo>
                  <a:cubicBezTo>
                    <a:pt x="18769" y="32486"/>
                    <a:pt x="17935" y="38001"/>
                    <a:pt x="17935" y="44721"/>
                  </a:cubicBezTo>
                  <a:cubicBezTo>
                    <a:pt x="17935" y="51440"/>
                    <a:pt x="18769" y="56955"/>
                    <a:pt x="20391" y="61172"/>
                  </a:cubicBezTo>
                  <a:cubicBezTo>
                    <a:pt x="22013" y="65390"/>
                    <a:pt x="24562" y="68495"/>
                    <a:pt x="27991" y="70534"/>
                  </a:cubicBezTo>
                  <a:cubicBezTo>
                    <a:pt x="31420" y="72526"/>
                    <a:pt x="35869" y="73546"/>
                    <a:pt x="41384" y="73546"/>
                  </a:cubicBezTo>
                  <a:cubicBezTo>
                    <a:pt x="46899" y="73546"/>
                    <a:pt x="51348" y="72526"/>
                    <a:pt x="54823" y="70534"/>
                  </a:cubicBezTo>
                  <a:moveTo>
                    <a:pt x="20530" y="84205"/>
                  </a:moveTo>
                  <a:cubicBezTo>
                    <a:pt x="14227" y="80775"/>
                    <a:pt x="9269" y="75678"/>
                    <a:pt x="5561" y="68912"/>
                  </a:cubicBezTo>
                  <a:cubicBezTo>
                    <a:pt x="1854" y="62146"/>
                    <a:pt x="0" y="54082"/>
                    <a:pt x="0" y="44674"/>
                  </a:cubicBezTo>
                  <a:cubicBezTo>
                    <a:pt x="0" y="35267"/>
                    <a:pt x="1854" y="27203"/>
                    <a:pt x="5561" y="20437"/>
                  </a:cubicBezTo>
                  <a:cubicBezTo>
                    <a:pt x="9269" y="13671"/>
                    <a:pt x="14227" y="8573"/>
                    <a:pt x="20530" y="5144"/>
                  </a:cubicBezTo>
                  <a:cubicBezTo>
                    <a:pt x="26786" y="1715"/>
                    <a:pt x="33738" y="0"/>
                    <a:pt x="41338" y="0"/>
                  </a:cubicBezTo>
                  <a:cubicBezTo>
                    <a:pt x="48938" y="0"/>
                    <a:pt x="55889" y="1715"/>
                    <a:pt x="62238" y="5144"/>
                  </a:cubicBezTo>
                  <a:cubicBezTo>
                    <a:pt x="68587" y="8573"/>
                    <a:pt x="73592" y="13671"/>
                    <a:pt x="77300" y="20437"/>
                  </a:cubicBezTo>
                  <a:cubicBezTo>
                    <a:pt x="81007" y="27203"/>
                    <a:pt x="82861" y="35267"/>
                    <a:pt x="82861" y="44674"/>
                  </a:cubicBezTo>
                  <a:cubicBezTo>
                    <a:pt x="82861" y="54082"/>
                    <a:pt x="81007" y="62146"/>
                    <a:pt x="77300" y="68912"/>
                  </a:cubicBezTo>
                  <a:cubicBezTo>
                    <a:pt x="73592" y="75678"/>
                    <a:pt x="68587" y="80775"/>
                    <a:pt x="62238" y="84205"/>
                  </a:cubicBezTo>
                  <a:cubicBezTo>
                    <a:pt x="55889" y="87634"/>
                    <a:pt x="48938" y="89349"/>
                    <a:pt x="41338" y="89349"/>
                  </a:cubicBezTo>
                  <a:cubicBezTo>
                    <a:pt x="33738" y="89349"/>
                    <a:pt x="26786" y="87634"/>
                    <a:pt x="20530" y="84205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BDE4808F-5A60-E926-D856-56A4EA7FFD56}"/>
                </a:ext>
              </a:extLst>
            </p:cNvPr>
            <p:cNvSpPr/>
            <p:nvPr/>
          </p:nvSpPr>
          <p:spPr>
            <a:xfrm>
              <a:off x="11669954" y="589717"/>
              <a:ext cx="46852" cy="87448"/>
            </a:xfrm>
            <a:custGeom>
              <a:avLst/>
              <a:gdLst>
                <a:gd name="csX0" fmla="*/ 0 w 46852"/>
                <a:gd name="csY0" fmla="*/ 1112 h 87448"/>
                <a:gd name="csX1" fmla="*/ 15664 w 46852"/>
                <a:gd name="csY1" fmla="*/ 1112 h 87448"/>
                <a:gd name="csX2" fmla="*/ 15664 w 46852"/>
                <a:gd name="csY2" fmla="*/ 18537 h 87448"/>
                <a:gd name="csX3" fmla="*/ 15525 w 46852"/>
                <a:gd name="csY3" fmla="*/ 12374 h 87448"/>
                <a:gd name="csX4" fmla="*/ 22662 w 46852"/>
                <a:gd name="csY4" fmla="*/ 3105 h 87448"/>
                <a:gd name="csX5" fmla="*/ 35313 w 46852"/>
                <a:gd name="csY5" fmla="*/ 0 h 87448"/>
                <a:gd name="csX6" fmla="*/ 46853 w 46852"/>
                <a:gd name="csY6" fmla="*/ 1900 h 87448"/>
                <a:gd name="csX7" fmla="*/ 46853 w 46852"/>
                <a:gd name="csY7" fmla="*/ 14737 h 87448"/>
                <a:gd name="csX8" fmla="*/ 25628 w 46852"/>
                <a:gd name="csY8" fmla="*/ 14737 h 87448"/>
                <a:gd name="csX9" fmla="*/ 20483 w 46852"/>
                <a:gd name="csY9" fmla="*/ 15525 h 87448"/>
                <a:gd name="csX10" fmla="*/ 18120 w 46852"/>
                <a:gd name="csY10" fmla="*/ 18630 h 87448"/>
                <a:gd name="csX11" fmla="*/ 17425 w 46852"/>
                <a:gd name="csY11" fmla="*/ 25535 h 87448"/>
                <a:gd name="csX12" fmla="*/ 17425 w 46852"/>
                <a:gd name="csY12" fmla="*/ 87449 h 87448"/>
                <a:gd name="csX13" fmla="*/ 0 w 46852"/>
                <a:gd name="csY13" fmla="*/ 87449 h 87448"/>
                <a:gd name="csX14" fmla="*/ 0 w 46852"/>
                <a:gd name="csY14" fmla="*/ 1159 h 874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6852" h="87448">
                  <a:moveTo>
                    <a:pt x="0" y="1112"/>
                  </a:moveTo>
                  <a:lnTo>
                    <a:pt x="15664" y="1112"/>
                  </a:lnTo>
                  <a:lnTo>
                    <a:pt x="15664" y="18537"/>
                  </a:lnTo>
                  <a:lnTo>
                    <a:pt x="15525" y="12374"/>
                  </a:lnTo>
                  <a:cubicBezTo>
                    <a:pt x="17332" y="8249"/>
                    <a:pt x="19696" y="5190"/>
                    <a:pt x="22662" y="3105"/>
                  </a:cubicBezTo>
                  <a:cubicBezTo>
                    <a:pt x="25628" y="1066"/>
                    <a:pt x="29845" y="0"/>
                    <a:pt x="35313" y="0"/>
                  </a:cubicBezTo>
                  <a:cubicBezTo>
                    <a:pt x="40179" y="0"/>
                    <a:pt x="44026" y="649"/>
                    <a:pt x="46853" y="1900"/>
                  </a:cubicBezTo>
                  <a:lnTo>
                    <a:pt x="46853" y="14737"/>
                  </a:lnTo>
                  <a:lnTo>
                    <a:pt x="25628" y="14737"/>
                  </a:lnTo>
                  <a:cubicBezTo>
                    <a:pt x="23310" y="14737"/>
                    <a:pt x="21596" y="15015"/>
                    <a:pt x="20483" y="15525"/>
                  </a:cubicBezTo>
                  <a:cubicBezTo>
                    <a:pt x="19371" y="16035"/>
                    <a:pt x="18583" y="17100"/>
                    <a:pt x="18120" y="18630"/>
                  </a:cubicBezTo>
                  <a:cubicBezTo>
                    <a:pt x="17657" y="20159"/>
                    <a:pt x="17425" y="22476"/>
                    <a:pt x="17425" y="25535"/>
                  </a:cubicBezTo>
                  <a:lnTo>
                    <a:pt x="17425" y="87449"/>
                  </a:lnTo>
                  <a:lnTo>
                    <a:pt x="0" y="87449"/>
                  </a:lnTo>
                  <a:lnTo>
                    <a:pt x="0" y="1159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DCE6C4DE-1827-715D-0A04-8ECC7087BDD7}"/>
                </a:ext>
              </a:extLst>
            </p:cNvPr>
            <p:cNvSpPr/>
            <p:nvPr/>
          </p:nvSpPr>
          <p:spPr>
            <a:xfrm>
              <a:off x="11731544" y="589300"/>
              <a:ext cx="69699" cy="89302"/>
            </a:xfrm>
            <a:custGeom>
              <a:avLst/>
              <a:gdLst>
                <a:gd name="csX0" fmla="*/ 48289 w 69699"/>
                <a:gd name="csY0" fmla="*/ 70024 h 89302"/>
                <a:gd name="csX1" fmla="*/ 52089 w 69699"/>
                <a:gd name="csY1" fmla="*/ 56631 h 89302"/>
                <a:gd name="csX2" fmla="*/ 52089 w 69699"/>
                <a:gd name="csY2" fmla="*/ 44767 h 89302"/>
                <a:gd name="csX3" fmla="*/ 29752 w 69699"/>
                <a:gd name="csY3" fmla="*/ 49355 h 89302"/>
                <a:gd name="csX4" fmla="*/ 20391 w 69699"/>
                <a:gd name="csY4" fmla="*/ 53711 h 89302"/>
                <a:gd name="csX5" fmla="*/ 17564 w 69699"/>
                <a:gd name="csY5" fmla="*/ 62007 h 89302"/>
                <a:gd name="csX6" fmla="*/ 20947 w 69699"/>
                <a:gd name="csY6" fmla="*/ 71182 h 89302"/>
                <a:gd name="csX7" fmla="*/ 31467 w 69699"/>
                <a:gd name="csY7" fmla="*/ 74334 h 89302"/>
                <a:gd name="csX8" fmla="*/ 35730 w 69699"/>
                <a:gd name="csY8" fmla="*/ 74334 h 89302"/>
                <a:gd name="csX9" fmla="*/ 48243 w 69699"/>
                <a:gd name="csY9" fmla="*/ 69978 h 89302"/>
                <a:gd name="csX10" fmla="*/ 7044 w 69699"/>
                <a:gd name="csY10" fmla="*/ 82536 h 89302"/>
                <a:gd name="csX11" fmla="*/ 0 w 69699"/>
                <a:gd name="csY11" fmla="*/ 63768 h 89302"/>
                <a:gd name="csX12" fmla="*/ 2549 w 69699"/>
                <a:gd name="csY12" fmla="*/ 51255 h 89302"/>
                <a:gd name="csX13" fmla="*/ 10844 w 69699"/>
                <a:gd name="csY13" fmla="*/ 42682 h 89302"/>
                <a:gd name="csX14" fmla="*/ 26276 w 69699"/>
                <a:gd name="csY14" fmla="*/ 37306 h 89302"/>
                <a:gd name="csX15" fmla="*/ 41801 w 69699"/>
                <a:gd name="csY15" fmla="*/ 34479 h 89302"/>
                <a:gd name="csX16" fmla="*/ 48196 w 69699"/>
                <a:gd name="csY16" fmla="*/ 32672 h 89302"/>
                <a:gd name="csX17" fmla="*/ 51023 w 69699"/>
                <a:gd name="csY17" fmla="*/ 29752 h 89302"/>
                <a:gd name="csX18" fmla="*/ 51718 w 69699"/>
                <a:gd name="csY18" fmla="*/ 24515 h 89302"/>
                <a:gd name="csX19" fmla="*/ 50375 w 69699"/>
                <a:gd name="csY19" fmla="*/ 19140 h 89302"/>
                <a:gd name="csX20" fmla="*/ 45555 w 69699"/>
                <a:gd name="csY20" fmla="*/ 16266 h 89302"/>
                <a:gd name="csX21" fmla="*/ 35591 w 69699"/>
                <a:gd name="csY21" fmla="*/ 15339 h 89302"/>
                <a:gd name="csX22" fmla="*/ 4542 w 69699"/>
                <a:gd name="csY22" fmla="*/ 15339 h 89302"/>
                <a:gd name="csX23" fmla="*/ 4542 w 69699"/>
                <a:gd name="csY23" fmla="*/ 2688 h 89302"/>
                <a:gd name="csX24" fmla="*/ 18259 w 69699"/>
                <a:gd name="csY24" fmla="*/ 788 h 89302"/>
                <a:gd name="csX25" fmla="*/ 34664 w 69699"/>
                <a:gd name="csY25" fmla="*/ 0 h 89302"/>
                <a:gd name="csX26" fmla="*/ 55426 w 69699"/>
                <a:gd name="csY26" fmla="*/ 2781 h 89302"/>
                <a:gd name="csX27" fmla="*/ 66363 w 69699"/>
                <a:gd name="csY27" fmla="*/ 10937 h 89302"/>
                <a:gd name="csX28" fmla="*/ 69699 w 69699"/>
                <a:gd name="csY28" fmla="*/ 25025 h 89302"/>
                <a:gd name="csX29" fmla="*/ 69699 w 69699"/>
                <a:gd name="csY29" fmla="*/ 87866 h 89302"/>
                <a:gd name="csX30" fmla="*/ 56862 w 69699"/>
                <a:gd name="csY30" fmla="*/ 87866 h 89302"/>
                <a:gd name="csX31" fmla="*/ 52136 w 69699"/>
                <a:gd name="csY31" fmla="*/ 76790 h 89302"/>
                <a:gd name="csX32" fmla="*/ 43423 w 69699"/>
                <a:gd name="csY32" fmla="*/ 85966 h 89302"/>
                <a:gd name="csX33" fmla="*/ 27898 w 69699"/>
                <a:gd name="csY33" fmla="*/ 89303 h 89302"/>
                <a:gd name="csX34" fmla="*/ 7090 w 69699"/>
                <a:gd name="csY34" fmla="*/ 82583 h 893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69699" h="89302">
                  <a:moveTo>
                    <a:pt x="48289" y="70024"/>
                  </a:moveTo>
                  <a:cubicBezTo>
                    <a:pt x="50838" y="67104"/>
                    <a:pt x="52089" y="62655"/>
                    <a:pt x="52089" y="56631"/>
                  </a:cubicBezTo>
                  <a:lnTo>
                    <a:pt x="52089" y="44767"/>
                  </a:lnTo>
                  <a:lnTo>
                    <a:pt x="29752" y="49355"/>
                  </a:lnTo>
                  <a:cubicBezTo>
                    <a:pt x="25442" y="50189"/>
                    <a:pt x="22291" y="51672"/>
                    <a:pt x="20391" y="53711"/>
                  </a:cubicBezTo>
                  <a:cubicBezTo>
                    <a:pt x="18491" y="55750"/>
                    <a:pt x="17564" y="58531"/>
                    <a:pt x="17564" y="62007"/>
                  </a:cubicBezTo>
                  <a:cubicBezTo>
                    <a:pt x="17564" y="66038"/>
                    <a:pt x="18676" y="69097"/>
                    <a:pt x="20947" y="71182"/>
                  </a:cubicBezTo>
                  <a:cubicBezTo>
                    <a:pt x="23218" y="73314"/>
                    <a:pt x="26740" y="74334"/>
                    <a:pt x="31467" y="74334"/>
                  </a:cubicBezTo>
                  <a:lnTo>
                    <a:pt x="35730" y="74334"/>
                  </a:lnTo>
                  <a:cubicBezTo>
                    <a:pt x="41523" y="74334"/>
                    <a:pt x="45694" y="72897"/>
                    <a:pt x="48243" y="69978"/>
                  </a:cubicBezTo>
                  <a:moveTo>
                    <a:pt x="7044" y="82536"/>
                  </a:moveTo>
                  <a:cubicBezTo>
                    <a:pt x="2363" y="78041"/>
                    <a:pt x="0" y="71785"/>
                    <a:pt x="0" y="63768"/>
                  </a:cubicBezTo>
                  <a:cubicBezTo>
                    <a:pt x="0" y="58809"/>
                    <a:pt x="834" y="54638"/>
                    <a:pt x="2549" y="51255"/>
                  </a:cubicBezTo>
                  <a:cubicBezTo>
                    <a:pt x="4217" y="47872"/>
                    <a:pt x="6998" y="45045"/>
                    <a:pt x="10844" y="42682"/>
                  </a:cubicBezTo>
                  <a:cubicBezTo>
                    <a:pt x="14691" y="40365"/>
                    <a:pt x="19835" y="38557"/>
                    <a:pt x="26276" y="37306"/>
                  </a:cubicBezTo>
                  <a:lnTo>
                    <a:pt x="41801" y="34479"/>
                  </a:lnTo>
                  <a:cubicBezTo>
                    <a:pt x="44628" y="33969"/>
                    <a:pt x="46806" y="33367"/>
                    <a:pt x="48196" y="32672"/>
                  </a:cubicBezTo>
                  <a:cubicBezTo>
                    <a:pt x="49633" y="31977"/>
                    <a:pt x="50560" y="31003"/>
                    <a:pt x="51023" y="29752"/>
                  </a:cubicBezTo>
                  <a:cubicBezTo>
                    <a:pt x="51487" y="28501"/>
                    <a:pt x="51718" y="26740"/>
                    <a:pt x="51718" y="24515"/>
                  </a:cubicBezTo>
                  <a:cubicBezTo>
                    <a:pt x="51718" y="22291"/>
                    <a:pt x="51255" y="20391"/>
                    <a:pt x="50375" y="19140"/>
                  </a:cubicBezTo>
                  <a:cubicBezTo>
                    <a:pt x="49494" y="17888"/>
                    <a:pt x="47872" y="16915"/>
                    <a:pt x="45555" y="16266"/>
                  </a:cubicBezTo>
                  <a:cubicBezTo>
                    <a:pt x="43238" y="15618"/>
                    <a:pt x="39901" y="15339"/>
                    <a:pt x="35591" y="15339"/>
                  </a:cubicBezTo>
                  <a:lnTo>
                    <a:pt x="4542" y="15339"/>
                  </a:lnTo>
                  <a:lnTo>
                    <a:pt x="4542" y="2688"/>
                  </a:lnTo>
                  <a:cubicBezTo>
                    <a:pt x="8017" y="1946"/>
                    <a:pt x="12605" y="1298"/>
                    <a:pt x="18259" y="788"/>
                  </a:cubicBezTo>
                  <a:cubicBezTo>
                    <a:pt x="23913" y="278"/>
                    <a:pt x="29381" y="0"/>
                    <a:pt x="34664" y="0"/>
                  </a:cubicBezTo>
                  <a:cubicBezTo>
                    <a:pt x="43423" y="0"/>
                    <a:pt x="50328" y="927"/>
                    <a:pt x="55426" y="2781"/>
                  </a:cubicBezTo>
                  <a:cubicBezTo>
                    <a:pt x="60477" y="4634"/>
                    <a:pt x="64138" y="7369"/>
                    <a:pt x="66363" y="10937"/>
                  </a:cubicBezTo>
                  <a:cubicBezTo>
                    <a:pt x="68587" y="14505"/>
                    <a:pt x="69699" y="19232"/>
                    <a:pt x="69699" y="25025"/>
                  </a:cubicBezTo>
                  <a:lnTo>
                    <a:pt x="69699" y="87866"/>
                  </a:lnTo>
                  <a:lnTo>
                    <a:pt x="56862" y="87866"/>
                  </a:lnTo>
                  <a:lnTo>
                    <a:pt x="52136" y="76790"/>
                  </a:lnTo>
                  <a:cubicBezTo>
                    <a:pt x="50467" y="80683"/>
                    <a:pt x="47548" y="83741"/>
                    <a:pt x="43423" y="85966"/>
                  </a:cubicBezTo>
                  <a:cubicBezTo>
                    <a:pt x="39299" y="88190"/>
                    <a:pt x="34155" y="89303"/>
                    <a:pt x="27898" y="89303"/>
                  </a:cubicBezTo>
                  <a:cubicBezTo>
                    <a:pt x="18722" y="89303"/>
                    <a:pt x="11771" y="87078"/>
                    <a:pt x="7090" y="82583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2B1E0670-125B-F606-E5FB-6D4236E13F9A}"/>
                </a:ext>
              </a:extLst>
            </p:cNvPr>
            <p:cNvSpPr/>
            <p:nvPr/>
          </p:nvSpPr>
          <p:spPr>
            <a:xfrm>
              <a:off x="11822561" y="563440"/>
              <a:ext cx="17424" cy="113678"/>
            </a:xfrm>
            <a:custGeom>
              <a:avLst/>
              <a:gdLst>
                <a:gd name="csX0" fmla="*/ 0 w 17424"/>
                <a:gd name="csY0" fmla="*/ 3151 h 113678"/>
                <a:gd name="csX1" fmla="*/ 17425 w 17424"/>
                <a:gd name="csY1" fmla="*/ 0 h 113678"/>
                <a:gd name="csX2" fmla="*/ 17425 w 17424"/>
                <a:gd name="csY2" fmla="*/ 113679 h 113678"/>
                <a:gd name="csX3" fmla="*/ 0 w 17424"/>
                <a:gd name="csY3" fmla="*/ 113679 h 113678"/>
                <a:gd name="csX4" fmla="*/ 0 w 17424"/>
                <a:gd name="csY4" fmla="*/ 3151 h 113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424" h="113678">
                  <a:moveTo>
                    <a:pt x="0" y="3151"/>
                  </a:moveTo>
                  <a:lnTo>
                    <a:pt x="17425" y="0"/>
                  </a:lnTo>
                  <a:lnTo>
                    <a:pt x="17425" y="113679"/>
                  </a:lnTo>
                  <a:lnTo>
                    <a:pt x="0" y="113679"/>
                  </a:lnTo>
                  <a:lnTo>
                    <a:pt x="0" y="3151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3124383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zu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951ECCEC-73A5-7277-480F-B3CEA088E066}"/>
              </a:ext>
            </a:extLst>
          </p:cNvPr>
          <p:cNvGrpSpPr/>
          <p:nvPr userDrawn="1"/>
        </p:nvGrpSpPr>
        <p:grpSpPr>
          <a:xfrm>
            <a:off x="10906551" y="342942"/>
            <a:ext cx="386220" cy="386220"/>
            <a:chOff x="10906551" y="342942"/>
            <a:chExt cx="386220" cy="386220"/>
          </a:xfrm>
          <a:solidFill>
            <a:schemeClr val="tx2"/>
          </a:solidFill>
        </p:grpSpPr>
        <p:sp>
          <p:nvSpPr>
            <p:cNvPr id="3" name="Forma libre: forma 2">
              <a:extLst>
                <a:ext uri="{FF2B5EF4-FFF2-40B4-BE49-F238E27FC236}">
                  <a16:creationId xmlns:a16="http://schemas.microsoft.com/office/drawing/2014/main" id="{C4851D0D-DC76-F04C-71B5-58ECFCBB513E}"/>
                </a:ext>
              </a:extLst>
            </p:cNvPr>
            <p:cNvSpPr/>
            <p:nvPr/>
          </p:nvSpPr>
          <p:spPr>
            <a:xfrm>
              <a:off x="10906551" y="342942"/>
              <a:ext cx="386220" cy="386220"/>
            </a:xfrm>
            <a:custGeom>
              <a:avLst/>
              <a:gdLst>
                <a:gd name="csX0" fmla="*/ 308967 w 386220"/>
                <a:gd name="csY0" fmla="*/ 386221 h 386220"/>
                <a:gd name="csX1" fmla="*/ 77253 w 386220"/>
                <a:gd name="csY1" fmla="*/ 386221 h 386220"/>
                <a:gd name="csX2" fmla="*/ 0 w 386220"/>
                <a:gd name="csY2" fmla="*/ 308967 h 386220"/>
                <a:gd name="csX3" fmla="*/ 0 w 386220"/>
                <a:gd name="csY3" fmla="*/ 77253 h 386220"/>
                <a:gd name="csX4" fmla="*/ 77253 w 386220"/>
                <a:gd name="csY4" fmla="*/ 0 h 386220"/>
                <a:gd name="csX5" fmla="*/ 308967 w 386220"/>
                <a:gd name="csY5" fmla="*/ 0 h 386220"/>
                <a:gd name="csX6" fmla="*/ 386220 w 386220"/>
                <a:gd name="csY6" fmla="*/ 77253 h 386220"/>
                <a:gd name="csX7" fmla="*/ 386220 w 386220"/>
                <a:gd name="csY7" fmla="*/ 308967 h 386220"/>
                <a:gd name="csX8" fmla="*/ 308967 w 386220"/>
                <a:gd name="csY8" fmla="*/ 386221 h 386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220" h="386220">
                  <a:moveTo>
                    <a:pt x="308967" y="386221"/>
                  </a:moveTo>
                  <a:lnTo>
                    <a:pt x="77253" y="386221"/>
                  </a:lnTo>
                  <a:cubicBezTo>
                    <a:pt x="34572" y="386221"/>
                    <a:pt x="0" y="351649"/>
                    <a:pt x="0" y="308967"/>
                  </a:cubicBezTo>
                  <a:lnTo>
                    <a:pt x="0" y="77253"/>
                  </a:lnTo>
                  <a:cubicBezTo>
                    <a:pt x="0" y="34572"/>
                    <a:pt x="34572" y="0"/>
                    <a:pt x="77253" y="0"/>
                  </a:cubicBezTo>
                  <a:lnTo>
                    <a:pt x="308967" y="0"/>
                  </a:lnTo>
                  <a:cubicBezTo>
                    <a:pt x="351649" y="0"/>
                    <a:pt x="386220" y="34572"/>
                    <a:pt x="386220" y="77253"/>
                  </a:cubicBezTo>
                  <a:lnTo>
                    <a:pt x="386220" y="308967"/>
                  </a:lnTo>
                  <a:cubicBezTo>
                    <a:pt x="386220" y="351649"/>
                    <a:pt x="351649" y="386221"/>
                    <a:pt x="308967" y="386221"/>
                  </a:cubicBezTo>
                </a:path>
              </a:pathLst>
            </a:custGeom>
            <a:solidFill>
              <a:schemeClr val="bg1"/>
            </a:solidFill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87FB087E-642B-C7F9-753A-A7EC663C9640}"/>
                </a:ext>
              </a:extLst>
            </p:cNvPr>
            <p:cNvGrpSpPr/>
            <p:nvPr userDrawn="1"/>
          </p:nvGrpSpPr>
          <p:grpSpPr>
            <a:xfrm>
              <a:off x="10945108" y="478633"/>
              <a:ext cx="308920" cy="115300"/>
              <a:chOff x="10945108" y="478633"/>
              <a:chExt cx="308920" cy="115300"/>
            </a:xfrm>
            <a:grpFill/>
          </p:grpSpPr>
          <p:sp>
            <p:nvSpPr>
              <p:cNvPr id="5" name="Forma libre: forma 4">
                <a:extLst>
                  <a:ext uri="{FF2B5EF4-FFF2-40B4-BE49-F238E27FC236}">
                    <a16:creationId xmlns:a16="http://schemas.microsoft.com/office/drawing/2014/main" id="{7E0441FE-A8BF-3C50-5338-E0035502240A}"/>
                  </a:ext>
                </a:extLst>
              </p:cNvPr>
              <p:cNvSpPr/>
              <p:nvPr/>
            </p:nvSpPr>
            <p:spPr>
              <a:xfrm>
                <a:off x="10945108" y="504446"/>
                <a:ext cx="72294" cy="89302"/>
              </a:xfrm>
              <a:custGeom>
                <a:avLst/>
                <a:gdLst>
                  <a:gd name="csX0" fmla="*/ 46482 w 72294"/>
                  <a:gd name="csY0" fmla="*/ 67197 h 89302"/>
                  <a:gd name="csX1" fmla="*/ 48614 w 72294"/>
                  <a:gd name="csY1" fmla="*/ 59041 h 89302"/>
                  <a:gd name="csX2" fmla="*/ 48614 w 72294"/>
                  <a:gd name="csY2" fmla="*/ 47501 h 89302"/>
                  <a:gd name="csX3" fmla="*/ 32625 w 72294"/>
                  <a:gd name="csY3" fmla="*/ 51162 h 89302"/>
                  <a:gd name="csX4" fmla="*/ 25674 w 72294"/>
                  <a:gd name="csY4" fmla="*/ 54824 h 89302"/>
                  <a:gd name="csX5" fmla="*/ 23635 w 72294"/>
                  <a:gd name="csY5" fmla="*/ 61312 h 89302"/>
                  <a:gd name="csX6" fmla="*/ 26184 w 72294"/>
                  <a:gd name="csY6" fmla="*/ 67799 h 89302"/>
                  <a:gd name="csX7" fmla="*/ 34108 w 72294"/>
                  <a:gd name="csY7" fmla="*/ 70024 h 89302"/>
                  <a:gd name="csX8" fmla="*/ 39021 w 72294"/>
                  <a:gd name="csY8" fmla="*/ 70024 h 89302"/>
                  <a:gd name="csX9" fmla="*/ 46528 w 72294"/>
                  <a:gd name="csY9" fmla="*/ 67243 h 89302"/>
                  <a:gd name="csX10" fmla="*/ 6581 w 72294"/>
                  <a:gd name="csY10" fmla="*/ 82583 h 89302"/>
                  <a:gd name="csX11" fmla="*/ 0 w 72294"/>
                  <a:gd name="csY11" fmla="*/ 63814 h 89302"/>
                  <a:gd name="csX12" fmla="*/ 2363 w 72294"/>
                  <a:gd name="csY12" fmla="*/ 51301 h 89302"/>
                  <a:gd name="csX13" fmla="*/ 10612 w 72294"/>
                  <a:gd name="csY13" fmla="*/ 42682 h 89302"/>
                  <a:gd name="csX14" fmla="*/ 27250 w 72294"/>
                  <a:gd name="csY14" fmla="*/ 36889 h 89302"/>
                  <a:gd name="csX15" fmla="*/ 38974 w 72294"/>
                  <a:gd name="csY15" fmla="*/ 34525 h 89302"/>
                  <a:gd name="csX16" fmla="*/ 44906 w 72294"/>
                  <a:gd name="csY16" fmla="*/ 32764 h 89302"/>
                  <a:gd name="csX17" fmla="*/ 47594 w 72294"/>
                  <a:gd name="csY17" fmla="*/ 30308 h 89302"/>
                  <a:gd name="csX18" fmla="*/ 48289 w 72294"/>
                  <a:gd name="csY18" fmla="*/ 26276 h 89302"/>
                  <a:gd name="csX19" fmla="*/ 47316 w 72294"/>
                  <a:gd name="csY19" fmla="*/ 22569 h 89302"/>
                  <a:gd name="csX20" fmla="*/ 44304 w 72294"/>
                  <a:gd name="csY20" fmla="*/ 20669 h 89302"/>
                  <a:gd name="csX21" fmla="*/ 38743 w 72294"/>
                  <a:gd name="csY21" fmla="*/ 20113 h 89302"/>
                  <a:gd name="csX22" fmla="*/ 4217 w 72294"/>
                  <a:gd name="csY22" fmla="*/ 20113 h 89302"/>
                  <a:gd name="csX23" fmla="*/ 4217 w 72294"/>
                  <a:gd name="csY23" fmla="*/ 3012 h 89302"/>
                  <a:gd name="csX24" fmla="*/ 18213 w 72294"/>
                  <a:gd name="csY24" fmla="*/ 881 h 89302"/>
                  <a:gd name="csX25" fmla="*/ 35081 w 72294"/>
                  <a:gd name="csY25" fmla="*/ 0 h 89302"/>
                  <a:gd name="csX26" fmla="*/ 57187 w 72294"/>
                  <a:gd name="csY26" fmla="*/ 3244 h 89302"/>
                  <a:gd name="csX27" fmla="*/ 68819 w 72294"/>
                  <a:gd name="csY27" fmla="*/ 12883 h 89302"/>
                  <a:gd name="csX28" fmla="*/ 72295 w 72294"/>
                  <a:gd name="csY28" fmla="*/ 29613 h 89302"/>
                  <a:gd name="csX29" fmla="*/ 72295 w 72294"/>
                  <a:gd name="csY29" fmla="*/ 87866 h 89302"/>
                  <a:gd name="csX30" fmla="*/ 52970 w 72294"/>
                  <a:gd name="csY30" fmla="*/ 87866 h 89302"/>
                  <a:gd name="csX31" fmla="*/ 48521 w 72294"/>
                  <a:gd name="csY31" fmla="*/ 75214 h 89302"/>
                  <a:gd name="csX32" fmla="*/ 40225 w 72294"/>
                  <a:gd name="csY32" fmla="*/ 85827 h 89302"/>
                  <a:gd name="csX33" fmla="*/ 25906 w 72294"/>
                  <a:gd name="csY33" fmla="*/ 89303 h 89302"/>
                  <a:gd name="csX34" fmla="*/ 6488 w 72294"/>
                  <a:gd name="csY34" fmla="*/ 82583 h 893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72294" h="89302">
                    <a:moveTo>
                      <a:pt x="46482" y="67197"/>
                    </a:moveTo>
                    <a:cubicBezTo>
                      <a:pt x="47918" y="65343"/>
                      <a:pt x="48614" y="62655"/>
                      <a:pt x="48614" y="59041"/>
                    </a:cubicBezTo>
                    <a:lnTo>
                      <a:pt x="48614" y="47501"/>
                    </a:lnTo>
                    <a:lnTo>
                      <a:pt x="32625" y="51162"/>
                    </a:lnTo>
                    <a:cubicBezTo>
                      <a:pt x="29335" y="51904"/>
                      <a:pt x="27018" y="53109"/>
                      <a:pt x="25674" y="54824"/>
                    </a:cubicBezTo>
                    <a:cubicBezTo>
                      <a:pt x="24284" y="56492"/>
                      <a:pt x="23635" y="58670"/>
                      <a:pt x="23635" y="61312"/>
                    </a:cubicBezTo>
                    <a:cubicBezTo>
                      <a:pt x="23635" y="64185"/>
                      <a:pt x="24469" y="66317"/>
                      <a:pt x="26184" y="67799"/>
                    </a:cubicBezTo>
                    <a:cubicBezTo>
                      <a:pt x="27852" y="69282"/>
                      <a:pt x="30494" y="70024"/>
                      <a:pt x="34108" y="70024"/>
                    </a:cubicBezTo>
                    <a:lnTo>
                      <a:pt x="39021" y="70024"/>
                    </a:lnTo>
                    <a:cubicBezTo>
                      <a:pt x="42589" y="70024"/>
                      <a:pt x="45138" y="69097"/>
                      <a:pt x="46528" y="67243"/>
                    </a:cubicBezTo>
                    <a:moveTo>
                      <a:pt x="6581" y="82583"/>
                    </a:moveTo>
                    <a:cubicBezTo>
                      <a:pt x="2178" y="78088"/>
                      <a:pt x="0" y="71831"/>
                      <a:pt x="0" y="63814"/>
                    </a:cubicBezTo>
                    <a:cubicBezTo>
                      <a:pt x="0" y="58855"/>
                      <a:pt x="788" y="54684"/>
                      <a:pt x="2363" y="51301"/>
                    </a:cubicBezTo>
                    <a:cubicBezTo>
                      <a:pt x="3939" y="47918"/>
                      <a:pt x="6673" y="45045"/>
                      <a:pt x="10612" y="42682"/>
                    </a:cubicBezTo>
                    <a:cubicBezTo>
                      <a:pt x="14505" y="40318"/>
                      <a:pt x="20066" y="38372"/>
                      <a:pt x="27250" y="36889"/>
                    </a:cubicBezTo>
                    <a:lnTo>
                      <a:pt x="38974" y="34525"/>
                    </a:lnTo>
                    <a:cubicBezTo>
                      <a:pt x="41616" y="34016"/>
                      <a:pt x="43609" y="33413"/>
                      <a:pt x="44906" y="32764"/>
                    </a:cubicBezTo>
                    <a:cubicBezTo>
                      <a:pt x="46204" y="32116"/>
                      <a:pt x="47131" y="31328"/>
                      <a:pt x="47594" y="30308"/>
                    </a:cubicBezTo>
                    <a:cubicBezTo>
                      <a:pt x="48057" y="29289"/>
                      <a:pt x="48289" y="27945"/>
                      <a:pt x="48289" y="26276"/>
                    </a:cubicBezTo>
                    <a:cubicBezTo>
                      <a:pt x="48289" y="24701"/>
                      <a:pt x="47965" y="23449"/>
                      <a:pt x="47316" y="22569"/>
                    </a:cubicBezTo>
                    <a:cubicBezTo>
                      <a:pt x="46667" y="21688"/>
                      <a:pt x="45694" y="21040"/>
                      <a:pt x="44304" y="20669"/>
                    </a:cubicBezTo>
                    <a:cubicBezTo>
                      <a:pt x="42913" y="20298"/>
                      <a:pt x="41106" y="20113"/>
                      <a:pt x="38743" y="20113"/>
                    </a:cubicBezTo>
                    <a:lnTo>
                      <a:pt x="4217" y="20113"/>
                    </a:lnTo>
                    <a:lnTo>
                      <a:pt x="4217" y="3012"/>
                    </a:lnTo>
                    <a:cubicBezTo>
                      <a:pt x="7786" y="2178"/>
                      <a:pt x="12466" y="1437"/>
                      <a:pt x="18213" y="881"/>
                    </a:cubicBezTo>
                    <a:cubicBezTo>
                      <a:pt x="23959" y="324"/>
                      <a:pt x="29567" y="0"/>
                      <a:pt x="35081" y="0"/>
                    </a:cubicBezTo>
                    <a:cubicBezTo>
                      <a:pt x="44350" y="0"/>
                      <a:pt x="51718" y="1066"/>
                      <a:pt x="57187" y="3244"/>
                    </a:cubicBezTo>
                    <a:cubicBezTo>
                      <a:pt x="62609" y="5422"/>
                      <a:pt x="66502" y="8620"/>
                      <a:pt x="68819" y="12883"/>
                    </a:cubicBezTo>
                    <a:cubicBezTo>
                      <a:pt x="71136" y="17147"/>
                      <a:pt x="72295" y="22708"/>
                      <a:pt x="72295" y="29613"/>
                    </a:cubicBezTo>
                    <a:lnTo>
                      <a:pt x="72295" y="87866"/>
                    </a:lnTo>
                    <a:lnTo>
                      <a:pt x="52970" y="87866"/>
                    </a:lnTo>
                    <a:lnTo>
                      <a:pt x="48521" y="75214"/>
                    </a:lnTo>
                    <a:cubicBezTo>
                      <a:pt x="46621" y="79941"/>
                      <a:pt x="43840" y="83510"/>
                      <a:pt x="40225" y="85827"/>
                    </a:cubicBezTo>
                    <a:cubicBezTo>
                      <a:pt x="36564" y="88144"/>
                      <a:pt x="31791" y="89303"/>
                      <a:pt x="25906" y="89303"/>
                    </a:cubicBezTo>
                    <a:cubicBezTo>
                      <a:pt x="17379" y="89303"/>
                      <a:pt x="10891" y="87078"/>
                      <a:pt x="6488" y="82583"/>
                    </a:cubicBezTo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6" name="Forma libre: forma 5">
                <a:extLst>
                  <a:ext uri="{FF2B5EF4-FFF2-40B4-BE49-F238E27FC236}">
                    <a16:creationId xmlns:a16="http://schemas.microsoft.com/office/drawing/2014/main" id="{CBA20322-1A82-1FE1-8E2C-B2F168408269}"/>
                  </a:ext>
                </a:extLst>
              </p:cNvPr>
              <p:cNvSpPr/>
              <p:nvPr/>
            </p:nvSpPr>
            <p:spPr>
              <a:xfrm>
                <a:off x="11030934" y="504446"/>
                <a:ext cx="62052" cy="89487"/>
              </a:xfrm>
              <a:custGeom>
                <a:avLst/>
                <a:gdLst>
                  <a:gd name="csX0" fmla="*/ 10056 w 62052"/>
                  <a:gd name="csY0" fmla="*/ 79014 h 89487"/>
                  <a:gd name="csX1" fmla="*/ 0 w 62052"/>
                  <a:gd name="csY1" fmla="*/ 44674 h 89487"/>
                  <a:gd name="csX2" fmla="*/ 10056 w 62052"/>
                  <a:gd name="csY2" fmla="*/ 10473 h 89487"/>
                  <a:gd name="csX3" fmla="*/ 39577 w 62052"/>
                  <a:gd name="csY3" fmla="*/ 0 h 89487"/>
                  <a:gd name="csX4" fmla="*/ 62053 w 62052"/>
                  <a:gd name="csY4" fmla="*/ 2827 h 89487"/>
                  <a:gd name="csX5" fmla="*/ 62053 w 62052"/>
                  <a:gd name="csY5" fmla="*/ 20066 h 89487"/>
                  <a:gd name="csX6" fmla="*/ 44489 w 62052"/>
                  <a:gd name="csY6" fmla="*/ 20066 h 89487"/>
                  <a:gd name="csX7" fmla="*/ 31189 w 62052"/>
                  <a:gd name="csY7" fmla="*/ 22615 h 89487"/>
                  <a:gd name="csX8" fmla="*/ 25720 w 62052"/>
                  <a:gd name="csY8" fmla="*/ 30076 h 89487"/>
                  <a:gd name="csX9" fmla="*/ 24515 w 62052"/>
                  <a:gd name="csY9" fmla="*/ 44628 h 89487"/>
                  <a:gd name="csX10" fmla="*/ 25720 w 62052"/>
                  <a:gd name="csY10" fmla="*/ 59689 h 89487"/>
                  <a:gd name="csX11" fmla="*/ 31189 w 62052"/>
                  <a:gd name="csY11" fmla="*/ 67382 h 89487"/>
                  <a:gd name="csX12" fmla="*/ 44489 w 62052"/>
                  <a:gd name="csY12" fmla="*/ 69978 h 89487"/>
                  <a:gd name="csX13" fmla="*/ 62053 w 62052"/>
                  <a:gd name="csY13" fmla="*/ 69978 h 89487"/>
                  <a:gd name="csX14" fmla="*/ 62053 w 62052"/>
                  <a:gd name="csY14" fmla="*/ 85827 h 89487"/>
                  <a:gd name="csX15" fmla="*/ 39577 w 62052"/>
                  <a:gd name="csY15" fmla="*/ 89488 h 89487"/>
                  <a:gd name="csX16" fmla="*/ 10056 w 62052"/>
                  <a:gd name="csY16" fmla="*/ 79014 h 894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2052" h="89487">
                    <a:moveTo>
                      <a:pt x="10056" y="79014"/>
                    </a:moveTo>
                    <a:cubicBezTo>
                      <a:pt x="3337" y="72063"/>
                      <a:pt x="0" y="60616"/>
                      <a:pt x="0" y="44674"/>
                    </a:cubicBezTo>
                    <a:cubicBezTo>
                      <a:pt x="0" y="28733"/>
                      <a:pt x="3337" y="17425"/>
                      <a:pt x="10056" y="10473"/>
                    </a:cubicBezTo>
                    <a:cubicBezTo>
                      <a:pt x="16776" y="3522"/>
                      <a:pt x="26601" y="0"/>
                      <a:pt x="39577" y="0"/>
                    </a:cubicBezTo>
                    <a:cubicBezTo>
                      <a:pt x="47687" y="0"/>
                      <a:pt x="55194" y="927"/>
                      <a:pt x="62053" y="2827"/>
                    </a:cubicBezTo>
                    <a:lnTo>
                      <a:pt x="62053" y="20066"/>
                    </a:lnTo>
                    <a:lnTo>
                      <a:pt x="44489" y="20066"/>
                    </a:lnTo>
                    <a:cubicBezTo>
                      <a:pt x="38464" y="20066"/>
                      <a:pt x="34062" y="20901"/>
                      <a:pt x="31189" y="22615"/>
                    </a:cubicBezTo>
                    <a:cubicBezTo>
                      <a:pt x="28362" y="24284"/>
                      <a:pt x="26508" y="26786"/>
                      <a:pt x="25720" y="30076"/>
                    </a:cubicBezTo>
                    <a:cubicBezTo>
                      <a:pt x="24932" y="33367"/>
                      <a:pt x="24515" y="38186"/>
                      <a:pt x="24515" y="44628"/>
                    </a:cubicBezTo>
                    <a:cubicBezTo>
                      <a:pt x="24515" y="51070"/>
                      <a:pt x="24932" y="56306"/>
                      <a:pt x="25720" y="59689"/>
                    </a:cubicBezTo>
                    <a:cubicBezTo>
                      <a:pt x="26508" y="63073"/>
                      <a:pt x="28315" y="65621"/>
                      <a:pt x="31189" y="67382"/>
                    </a:cubicBezTo>
                    <a:cubicBezTo>
                      <a:pt x="34062" y="69143"/>
                      <a:pt x="38464" y="69978"/>
                      <a:pt x="44489" y="69978"/>
                    </a:cubicBezTo>
                    <a:lnTo>
                      <a:pt x="62053" y="69978"/>
                    </a:lnTo>
                    <a:lnTo>
                      <a:pt x="62053" y="85827"/>
                    </a:lnTo>
                    <a:cubicBezTo>
                      <a:pt x="54777" y="88237"/>
                      <a:pt x="47270" y="89488"/>
                      <a:pt x="39577" y="89488"/>
                    </a:cubicBezTo>
                    <a:cubicBezTo>
                      <a:pt x="26601" y="89488"/>
                      <a:pt x="16730" y="86012"/>
                      <a:pt x="10056" y="79014"/>
                    </a:cubicBezTo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7" name="Forma libre: forma 6">
                <a:extLst>
                  <a:ext uri="{FF2B5EF4-FFF2-40B4-BE49-F238E27FC236}">
                    <a16:creationId xmlns:a16="http://schemas.microsoft.com/office/drawing/2014/main" id="{1E0486FE-C720-AB72-FC34-1455C20B1817}"/>
                  </a:ext>
                </a:extLst>
              </p:cNvPr>
              <p:cNvSpPr/>
              <p:nvPr/>
            </p:nvSpPr>
            <p:spPr>
              <a:xfrm>
                <a:off x="11105175" y="478633"/>
                <a:ext cx="72850" cy="113725"/>
              </a:xfrm>
              <a:custGeom>
                <a:avLst/>
                <a:gdLst>
                  <a:gd name="csX0" fmla="*/ 46945 w 72850"/>
                  <a:gd name="csY0" fmla="*/ 47409 h 113725"/>
                  <a:gd name="csX1" fmla="*/ 39577 w 72850"/>
                  <a:gd name="csY1" fmla="*/ 45926 h 113725"/>
                  <a:gd name="csX2" fmla="*/ 22476 w 72850"/>
                  <a:gd name="csY2" fmla="*/ 45926 h 113725"/>
                  <a:gd name="csX3" fmla="*/ 22476 w 72850"/>
                  <a:gd name="csY3" fmla="*/ 37399 h 113725"/>
                  <a:gd name="csX4" fmla="*/ 47038 w 72850"/>
                  <a:gd name="csY4" fmla="*/ 25859 h 113725"/>
                  <a:gd name="csX5" fmla="*/ 66363 w 72850"/>
                  <a:gd name="csY5" fmla="*/ 32255 h 113725"/>
                  <a:gd name="csX6" fmla="*/ 72851 w 72850"/>
                  <a:gd name="csY6" fmla="*/ 50699 h 113725"/>
                  <a:gd name="csX7" fmla="*/ 72851 w 72850"/>
                  <a:gd name="csY7" fmla="*/ 113725 h 113725"/>
                  <a:gd name="csX8" fmla="*/ 49077 w 72850"/>
                  <a:gd name="csY8" fmla="*/ 113725 h 113725"/>
                  <a:gd name="csX9" fmla="*/ 49077 w 72850"/>
                  <a:gd name="csY9" fmla="*/ 53248 h 113725"/>
                  <a:gd name="csX10" fmla="*/ 46945 w 72850"/>
                  <a:gd name="csY10" fmla="*/ 47455 h 113725"/>
                  <a:gd name="csX11" fmla="*/ 0 w 72850"/>
                  <a:gd name="csY11" fmla="*/ 3939 h 113725"/>
                  <a:gd name="csX12" fmla="*/ 23774 w 72850"/>
                  <a:gd name="csY12" fmla="*/ 0 h 113725"/>
                  <a:gd name="csX13" fmla="*/ 23774 w 72850"/>
                  <a:gd name="csY13" fmla="*/ 113679 h 113725"/>
                  <a:gd name="csX14" fmla="*/ 0 w 72850"/>
                  <a:gd name="csY14" fmla="*/ 113679 h 113725"/>
                  <a:gd name="csX15" fmla="*/ 0 w 72850"/>
                  <a:gd name="csY15" fmla="*/ 3939 h 1137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72850" h="113725">
                    <a:moveTo>
                      <a:pt x="46945" y="47409"/>
                    </a:moveTo>
                    <a:cubicBezTo>
                      <a:pt x="45509" y="46389"/>
                      <a:pt x="43052" y="45926"/>
                      <a:pt x="39577" y="45926"/>
                    </a:cubicBezTo>
                    <a:lnTo>
                      <a:pt x="22476" y="45926"/>
                    </a:lnTo>
                    <a:lnTo>
                      <a:pt x="22476" y="37399"/>
                    </a:lnTo>
                    <a:cubicBezTo>
                      <a:pt x="28825" y="29706"/>
                      <a:pt x="36982" y="25859"/>
                      <a:pt x="47038" y="25859"/>
                    </a:cubicBezTo>
                    <a:cubicBezTo>
                      <a:pt x="55565" y="25859"/>
                      <a:pt x="62007" y="27991"/>
                      <a:pt x="66363" y="32255"/>
                    </a:cubicBezTo>
                    <a:cubicBezTo>
                      <a:pt x="70673" y="36518"/>
                      <a:pt x="72851" y="42682"/>
                      <a:pt x="72851" y="50699"/>
                    </a:cubicBezTo>
                    <a:lnTo>
                      <a:pt x="72851" y="113725"/>
                    </a:lnTo>
                    <a:lnTo>
                      <a:pt x="49077" y="113725"/>
                    </a:lnTo>
                    <a:lnTo>
                      <a:pt x="49077" y="53248"/>
                    </a:lnTo>
                    <a:cubicBezTo>
                      <a:pt x="49077" y="50421"/>
                      <a:pt x="48382" y="48475"/>
                      <a:pt x="46945" y="47455"/>
                    </a:cubicBezTo>
                    <a:moveTo>
                      <a:pt x="0" y="3939"/>
                    </a:moveTo>
                    <a:lnTo>
                      <a:pt x="23774" y="0"/>
                    </a:lnTo>
                    <a:lnTo>
                      <a:pt x="23774" y="113679"/>
                    </a:lnTo>
                    <a:lnTo>
                      <a:pt x="0" y="113679"/>
                    </a:lnTo>
                    <a:lnTo>
                      <a:pt x="0" y="3939"/>
                    </a:lnTo>
                    <a:close/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8" name="Forma libre: forma 7">
                <a:extLst>
                  <a:ext uri="{FF2B5EF4-FFF2-40B4-BE49-F238E27FC236}">
                    <a16:creationId xmlns:a16="http://schemas.microsoft.com/office/drawing/2014/main" id="{329FF4CA-2464-26D8-A34E-CAF1FE203FE9}"/>
                  </a:ext>
                </a:extLst>
              </p:cNvPr>
              <p:cNvSpPr/>
              <p:nvPr/>
            </p:nvSpPr>
            <p:spPr>
              <a:xfrm>
                <a:off x="11191002" y="504400"/>
                <a:ext cx="63026" cy="89487"/>
              </a:xfrm>
              <a:custGeom>
                <a:avLst/>
                <a:gdLst>
                  <a:gd name="csX0" fmla="*/ 12652 w 63026"/>
                  <a:gd name="csY0" fmla="*/ 88561 h 89487"/>
                  <a:gd name="csX1" fmla="*/ 0 w 63026"/>
                  <a:gd name="csY1" fmla="*/ 85688 h 89487"/>
                  <a:gd name="csX2" fmla="*/ 0 w 63026"/>
                  <a:gd name="csY2" fmla="*/ 70024 h 89487"/>
                  <a:gd name="csX3" fmla="*/ 37074 w 63026"/>
                  <a:gd name="csY3" fmla="*/ 70024 h 89487"/>
                  <a:gd name="csX4" fmla="*/ 39530 w 63026"/>
                  <a:gd name="csY4" fmla="*/ 69004 h 89487"/>
                  <a:gd name="csX5" fmla="*/ 40411 w 63026"/>
                  <a:gd name="csY5" fmla="*/ 65760 h 89487"/>
                  <a:gd name="csX6" fmla="*/ 39855 w 63026"/>
                  <a:gd name="csY6" fmla="*/ 63212 h 89487"/>
                  <a:gd name="csX7" fmla="*/ 37723 w 63026"/>
                  <a:gd name="csY7" fmla="*/ 60987 h 89487"/>
                  <a:gd name="csX8" fmla="*/ 33598 w 63026"/>
                  <a:gd name="csY8" fmla="*/ 58299 h 89487"/>
                  <a:gd name="csX9" fmla="*/ 15710 w 63026"/>
                  <a:gd name="csY9" fmla="*/ 48150 h 89487"/>
                  <a:gd name="csX10" fmla="*/ 4310 w 63026"/>
                  <a:gd name="csY10" fmla="*/ 37769 h 89487"/>
                  <a:gd name="csX11" fmla="*/ 834 w 63026"/>
                  <a:gd name="csY11" fmla="*/ 23774 h 89487"/>
                  <a:gd name="csX12" fmla="*/ 9130 w 63026"/>
                  <a:gd name="csY12" fmla="*/ 6349 h 89487"/>
                  <a:gd name="csX13" fmla="*/ 31837 w 63026"/>
                  <a:gd name="csY13" fmla="*/ 0 h 89487"/>
                  <a:gd name="csX14" fmla="*/ 58299 w 63026"/>
                  <a:gd name="csY14" fmla="*/ 4773 h 89487"/>
                  <a:gd name="csX15" fmla="*/ 58299 w 63026"/>
                  <a:gd name="csY15" fmla="*/ 20113 h 89487"/>
                  <a:gd name="csX16" fmla="*/ 26137 w 63026"/>
                  <a:gd name="csY16" fmla="*/ 20113 h 89487"/>
                  <a:gd name="csX17" fmla="*/ 23449 w 63026"/>
                  <a:gd name="csY17" fmla="*/ 20808 h 89487"/>
                  <a:gd name="csX18" fmla="*/ 22662 w 63026"/>
                  <a:gd name="csY18" fmla="*/ 23125 h 89487"/>
                  <a:gd name="csX19" fmla="*/ 23125 w 63026"/>
                  <a:gd name="csY19" fmla="*/ 25906 h 89487"/>
                  <a:gd name="csX20" fmla="*/ 25349 w 63026"/>
                  <a:gd name="csY20" fmla="*/ 27898 h 89487"/>
                  <a:gd name="csX21" fmla="*/ 48614 w 63026"/>
                  <a:gd name="csY21" fmla="*/ 40550 h 89487"/>
                  <a:gd name="csX22" fmla="*/ 59689 w 63026"/>
                  <a:gd name="csY22" fmla="*/ 49401 h 89487"/>
                  <a:gd name="csX23" fmla="*/ 63026 w 63026"/>
                  <a:gd name="csY23" fmla="*/ 63026 h 89487"/>
                  <a:gd name="csX24" fmla="*/ 54221 w 63026"/>
                  <a:gd name="csY24" fmla="*/ 83139 h 89487"/>
                  <a:gd name="csX25" fmla="*/ 28315 w 63026"/>
                  <a:gd name="csY25" fmla="*/ 89488 h 89487"/>
                  <a:gd name="csX26" fmla="*/ 12652 w 63026"/>
                  <a:gd name="csY26" fmla="*/ 88561 h 894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63026" h="89487">
                    <a:moveTo>
                      <a:pt x="12652" y="88561"/>
                    </a:moveTo>
                    <a:cubicBezTo>
                      <a:pt x="8203" y="87912"/>
                      <a:pt x="3985" y="86985"/>
                      <a:pt x="0" y="85688"/>
                    </a:cubicBezTo>
                    <a:lnTo>
                      <a:pt x="0" y="70024"/>
                    </a:lnTo>
                    <a:lnTo>
                      <a:pt x="37074" y="70024"/>
                    </a:lnTo>
                    <a:cubicBezTo>
                      <a:pt x="38140" y="70024"/>
                      <a:pt x="38928" y="69700"/>
                      <a:pt x="39530" y="69004"/>
                    </a:cubicBezTo>
                    <a:cubicBezTo>
                      <a:pt x="40133" y="68309"/>
                      <a:pt x="40411" y="67243"/>
                      <a:pt x="40411" y="65760"/>
                    </a:cubicBezTo>
                    <a:cubicBezTo>
                      <a:pt x="40411" y="64695"/>
                      <a:pt x="40225" y="63860"/>
                      <a:pt x="39855" y="63212"/>
                    </a:cubicBezTo>
                    <a:cubicBezTo>
                      <a:pt x="39484" y="62563"/>
                      <a:pt x="38789" y="61821"/>
                      <a:pt x="37723" y="60987"/>
                    </a:cubicBezTo>
                    <a:cubicBezTo>
                      <a:pt x="36657" y="60153"/>
                      <a:pt x="35313" y="59226"/>
                      <a:pt x="33598" y="58299"/>
                    </a:cubicBezTo>
                    <a:lnTo>
                      <a:pt x="15710" y="48150"/>
                    </a:lnTo>
                    <a:cubicBezTo>
                      <a:pt x="10427" y="45184"/>
                      <a:pt x="6627" y="41755"/>
                      <a:pt x="4310" y="37769"/>
                    </a:cubicBezTo>
                    <a:cubicBezTo>
                      <a:pt x="1993" y="33830"/>
                      <a:pt x="834" y="29150"/>
                      <a:pt x="834" y="23774"/>
                    </a:cubicBezTo>
                    <a:cubicBezTo>
                      <a:pt x="834" y="16405"/>
                      <a:pt x="3615" y="10566"/>
                      <a:pt x="9130" y="6349"/>
                    </a:cubicBezTo>
                    <a:cubicBezTo>
                      <a:pt x="14691" y="2132"/>
                      <a:pt x="22245" y="0"/>
                      <a:pt x="31837" y="0"/>
                    </a:cubicBezTo>
                    <a:cubicBezTo>
                      <a:pt x="41430" y="0"/>
                      <a:pt x="49957" y="1576"/>
                      <a:pt x="58299" y="4773"/>
                    </a:cubicBezTo>
                    <a:lnTo>
                      <a:pt x="58299" y="20113"/>
                    </a:lnTo>
                    <a:lnTo>
                      <a:pt x="26137" y="20113"/>
                    </a:lnTo>
                    <a:cubicBezTo>
                      <a:pt x="24886" y="20113"/>
                      <a:pt x="23959" y="20344"/>
                      <a:pt x="23449" y="20808"/>
                    </a:cubicBezTo>
                    <a:cubicBezTo>
                      <a:pt x="22940" y="21271"/>
                      <a:pt x="22662" y="22059"/>
                      <a:pt x="22662" y="23125"/>
                    </a:cubicBezTo>
                    <a:cubicBezTo>
                      <a:pt x="22662" y="24376"/>
                      <a:pt x="22801" y="25303"/>
                      <a:pt x="23125" y="25906"/>
                    </a:cubicBezTo>
                    <a:cubicBezTo>
                      <a:pt x="23449" y="26508"/>
                      <a:pt x="24191" y="27157"/>
                      <a:pt x="25349" y="27898"/>
                    </a:cubicBezTo>
                    <a:lnTo>
                      <a:pt x="48614" y="40550"/>
                    </a:lnTo>
                    <a:cubicBezTo>
                      <a:pt x="53804" y="43284"/>
                      <a:pt x="57465" y="46250"/>
                      <a:pt x="59689" y="49401"/>
                    </a:cubicBezTo>
                    <a:cubicBezTo>
                      <a:pt x="61914" y="52553"/>
                      <a:pt x="63026" y="57094"/>
                      <a:pt x="63026" y="63026"/>
                    </a:cubicBezTo>
                    <a:cubicBezTo>
                      <a:pt x="63026" y="72202"/>
                      <a:pt x="60107" y="78922"/>
                      <a:pt x="54221" y="83139"/>
                    </a:cubicBezTo>
                    <a:cubicBezTo>
                      <a:pt x="48382" y="87356"/>
                      <a:pt x="39716" y="89488"/>
                      <a:pt x="28315" y="89488"/>
                    </a:cubicBezTo>
                    <a:cubicBezTo>
                      <a:pt x="22291" y="89488"/>
                      <a:pt x="17054" y="89164"/>
                      <a:pt x="12652" y="88561"/>
                    </a:cubicBezTo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BFC5384B-20C0-445F-6D37-39F9ABE27112}"/>
              </a:ext>
            </a:extLst>
          </p:cNvPr>
          <p:cNvGrpSpPr/>
          <p:nvPr userDrawn="1"/>
        </p:nvGrpSpPr>
        <p:grpSpPr>
          <a:xfrm>
            <a:off x="11350421" y="408285"/>
            <a:ext cx="489564" cy="270409"/>
            <a:chOff x="11350421" y="408285"/>
            <a:chExt cx="489564" cy="270409"/>
          </a:xfrm>
          <a:solidFill>
            <a:schemeClr val="bg1"/>
          </a:solidFill>
        </p:grpSpPr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C30FFF18-D75D-3613-89EF-F4DEA8E56D66}"/>
                </a:ext>
              </a:extLst>
            </p:cNvPr>
            <p:cNvSpPr/>
            <p:nvPr/>
          </p:nvSpPr>
          <p:spPr>
            <a:xfrm>
              <a:off x="11350421" y="408285"/>
              <a:ext cx="60338" cy="89441"/>
            </a:xfrm>
            <a:custGeom>
              <a:avLst/>
              <a:gdLst>
                <a:gd name="csX0" fmla="*/ 11864 w 60338"/>
                <a:gd name="csY0" fmla="*/ 88746 h 89441"/>
                <a:gd name="csX1" fmla="*/ 0 w 60338"/>
                <a:gd name="csY1" fmla="*/ 86429 h 89441"/>
                <a:gd name="csX2" fmla="*/ 0 w 60338"/>
                <a:gd name="csY2" fmla="*/ 74380 h 89441"/>
                <a:gd name="csX3" fmla="*/ 31050 w 60338"/>
                <a:gd name="csY3" fmla="*/ 74380 h 89441"/>
                <a:gd name="csX4" fmla="*/ 40874 w 60338"/>
                <a:gd name="csY4" fmla="*/ 72480 h 89441"/>
                <a:gd name="csX5" fmla="*/ 43701 w 60338"/>
                <a:gd name="csY5" fmla="*/ 66317 h 89441"/>
                <a:gd name="csX6" fmla="*/ 42821 w 60338"/>
                <a:gd name="csY6" fmla="*/ 62377 h 89441"/>
                <a:gd name="csX7" fmla="*/ 39716 w 60338"/>
                <a:gd name="csY7" fmla="*/ 59133 h 89441"/>
                <a:gd name="csX8" fmla="*/ 33367 w 60338"/>
                <a:gd name="csY8" fmla="*/ 54916 h 89441"/>
                <a:gd name="csX9" fmla="*/ 16266 w 60338"/>
                <a:gd name="csY9" fmla="*/ 45277 h 89441"/>
                <a:gd name="csX10" fmla="*/ 4634 w 60338"/>
                <a:gd name="csY10" fmla="*/ 35221 h 89441"/>
                <a:gd name="csX11" fmla="*/ 927 w 60338"/>
                <a:gd name="csY11" fmla="*/ 21688 h 89441"/>
                <a:gd name="csX12" fmla="*/ 8666 w 60338"/>
                <a:gd name="csY12" fmla="*/ 5700 h 89441"/>
                <a:gd name="csX13" fmla="*/ 31142 w 60338"/>
                <a:gd name="csY13" fmla="*/ 0 h 89441"/>
                <a:gd name="csX14" fmla="*/ 55704 w 60338"/>
                <a:gd name="csY14" fmla="*/ 3476 h 89441"/>
                <a:gd name="csX15" fmla="*/ 55704 w 60338"/>
                <a:gd name="csY15" fmla="*/ 15339 h 89441"/>
                <a:gd name="csX16" fmla="*/ 24191 w 60338"/>
                <a:gd name="csY16" fmla="*/ 15339 h 89441"/>
                <a:gd name="csX17" fmla="*/ 18583 w 60338"/>
                <a:gd name="csY17" fmla="*/ 16915 h 89441"/>
                <a:gd name="csX18" fmla="*/ 16915 w 60338"/>
                <a:gd name="csY18" fmla="*/ 21503 h 89441"/>
                <a:gd name="csX19" fmla="*/ 18259 w 60338"/>
                <a:gd name="csY19" fmla="*/ 26091 h 89441"/>
                <a:gd name="csX20" fmla="*/ 23403 w 60338"/>
                <a:gd name="csY20" fmla="*/ 29891 h 89441"/>
                <a:gd name="csX21" fmla="*/ 42265 w 60338"/>
                <a:gd name="csY21" fmla="*/ 40365 h 89441"/>
                <a:gd name="csX22" fmla="*/ 56445 w 60338"/>
                <a:gd name="csY22" fmla="*/ 51116 h 89441"/>
                <a:gd name="csX23" fmla="*/ 60338 w 60338"/>
                <a:gd name="csY23" fmla="*/ 64416 h 89441"/>
                <a:gd name="csX24" fmla="*/ 51858 w 60338"/>
                <a:gd name="csY24" fmla="*/ 83510 h 89441"/>
                <a:gd name="csX25" fmla="*/ 26462 w 60338"/>
                <a:gd name="csY25" fmla="*/ 89442 h 89441"/>
                <a:gd name="csX26" fmla="*/ 11910 w 60338"/>
                <a:gd name="csY26" fmla="*/ 88746 h 894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60338" h="89441">
                  <a:moveTo>
                    <a:pt x="11864" y="88746"/>
                  </a:moveTo>
                  <a:cubicBezTo>
                    <a:pt x="7739" y="88283"/>
                    <a:pt x="3800" y="87495"/>
                    <a:pt x="0" y="86429"/>
                  </a:cubicBezTo>
                  <a:lnTo>
                    <a:pt x="0" y="74380"/>
                  </a:lnTo>
                  <a:lnTo>
                    <a:pt x="31050" y="74380"/>
                  </a:lnTo>
                  <a:cubicBezTo>
                    <a:pt x="35684" y="74380"/>
                    <a:pt x="38974" y="73731"/>
                    <a:pt x="40874" y="72480"/>
                  </a:cubicBezTo>
                  <a:cubicBezTo>
                    <a:pt x="42774" y="71229"/>
                    <a:pt x="43701" y="69143"/>
                    <a:pt x="43701" y="66317"/>
                  </a:cubicBezTo>
                  <a:cubicBezTo>
                    <a:pt x="43701" y="64741"/>
                    <a:pt x="43423" y="63397"/>
                    <a:pt x="42821" y="62377"/>
                  </a:cubicBezTo>
                  <a:cubicBezTo>
                    <a:pt x="42218" y="61311"/>
                    <a:pt x="41199" y="60246"/>
                    <a:pt x="39716" y="59133"/>
                  </a:cubicBezTo>
                  <a:cubicBezTo>
                    <a:pt x="38233" y="58021"/>
                    <a:pt x="36147" y="56631"/>
                    <a:pt x="33367" y="54916"/>
                  </a:cubicBezTo>
                  <a:lnTo>
                    <a:pt x="16266" y="45277"/>
                  </a:lnTo>
                  <a:cubicBezTo>
                    <a:pt x="10983" y="42218"/>
                    <a:pt x="7090" y="38882"/>
                    <a:pt x="4634" y="35221"/>
                  </a:cubicBezTo>
                  <a:cubicBezTo>
                    <a:pt x="2132" y="31559"/>
                    <a:pt x="927" y="27064"/>
                    <a:pt x="927" y="21688"/>
                  </a:cubicBezTo>
                  <a:cubicBezTo>
                    <a:pt x="927" y="14830"/>
                    <a:pt x="3522" y="9500"/>
                    <a:pt x="8666" y="5700"/>
                  </a:cubicBezTo>
                  <a:cubicBezTo>
                    <a:pt x="13856" y="1900"/>
                    <a:pt x="21318" y="0"/>
                    <a:pt x="31142" y="0"/>
                  </a:cubicBezTo>
                  <a:cubicBezTo>
                    <a:pt x="39901" y="0"/>
                    <a:pt x="48104" y="1159"/>
                    <a:pt x="55704" y="3476"/>
                  </a:cubicBezTo>
                  <a:lnTo>
                    <a:pt x="55704" y="15339"/>
                  </a:lnTo>
                  <a:lnTo>
                    <a:pt x="24191" y="15339"/>
                  </a:lnTo>
                  <a:cubicBezTo>
                    <a:pt x="21549" y="15339"/>
                    <a:pt x="19696" y="15849"/>
                    <a:pt x="18583" y="16915"/>
                  </a:cubicBezTo>
                  <a:cubicBezTo>
                    <a:pt x="17471" y="17981"/>
                    <a:pt x="16915" y="19510"/>
                    <a:pt x="16915" y="21503"/>
                  </a:cubicBezTo>
                  <a:cubicBezTo>
                    <a:pt x="16915" y="23496"/>
                    <a:pt x="17379" y="25025"/>
                    <a:pt x="18259" y="26091"/>
                  </a:cubicBezTo>
                  <a:cubicBezTo>
                    <a:pt x="19140" y="27157"/>
                    <a:pt x="20854" y="28408"/>
                    <a:pt x="23403" y="29891"/>
                  </a:cubicBezTo>
                  <a:lnTo>
                    <a:pt x="42265" y="40365"/>
                  </a:lnTo>
                  <a:cubicBezTo>
                    <a:pt x="49123" y="44072"/>
                    <a:pt x="53850" y="47640"/>
                    <a:pt x="56445" y="51116"/>
                  </a:cubicBezTo>
                  <a:cubicBezTo>
                    <a:pt x="59041" y="54592"/>
                    <a:pt x="60338" y="59041"/>
                    <a:pt x="60338" y="64416"/>
                  </a:cubicBezTo>
                  <a:cubicBezTo>
                    <a:pt x="60338" y="73175"/>
                    <a:pt x="57511" y="79524"/>
                    <a:pt x="51858" y="83510"/>
                  </a:cubicBezTo>
                  <a:cubicBezTo>
                    <a:pt x="46204" y="87449"/>
                    <a:pt x="37723" y="89442"/>
                    <a:pt x="26462" y="89442"/>
                  </a:cubicBezTo>
                  <a:cubicBezTo>
                    <a:pt x="20854" y="89442"/>
                    <a:pt x="15988" y="89210"/>
                    <a:pt x="11910" y="88746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EEB78643-249B-3B0E-4D20-2CA375A5C67E}"/>
                </a:ext>
              </a:extLst>
            </p:cNvPr>
            <p:cNvSpPr/>
            <p:nvPr/>
          </p:nvSpPr>
          <p:spPr>
            <a:xfrm>
              <a:off x="11419611" y="408656"/>
              <a:ext cx="74565" cy="89163"/>
            </a:xfrm>
            <a:custGeom>
              <a:avLst/>
              <a:gdLst>
                <a:gd name="csX0" fmla="*/ 20901 w 74565"/>
                <a:gd name="csY0" fmla="*/ 83788 h 89163"/>
                <a:gd name="csX1" fmla="*/ 5376 w 74565"/>
                <a:gd name="csY1" fmla="*/ 68356 h 89163"/>
                <a:gd name="csX2" fmla="*/ 0 w 74565"/>
                <a:gd name="csY2" fmla="*/ 44304 h 89163"/>
                <a:gd name="csX3" fmla="*/ 4588 w 74565"/>
                <a:gd name="csY3" fmla="*/ 21735 h 89163"/>
                <a:gd name="csX4" fmla="*/ 18352 w 74565"/>
                <a:gd name="csY4" fmla="*/ 5839 h 89163"/>
                <a:gd name="csX5" fmla="*/ 40504 w 74565"/>
                <a:gd name="csY5" fmla="*/ 0 h 89163"/>
                <a:gd name="csX6" fmla="*/ 59272 w 74565"/>
                <a:gd name="csY6" fmla="*/ 4217 h 89163"/>
                <a:gd name="csX7" fmla="*/ 70765 w 74565"/>
                <a:gd name="csY7" fmla="*/ 15525 h 89163"/>
                <a:gd name="csX8" fmla="*/ 74565 w 74565"/>
                <a:gd name="csY8" fmla="*/ 31189 h 89163"/>
                <a:gd name="csX9" fmla="*/ 70302 w 74565"/>
                <a:gd name="csY9" fmla="*/ 44582 h 89163"/>
                <a:gd name="csX10" fmla="*/ 55750 w 74565"/>
                <a:gd name="csY10" fmla="*/ 48289 h 89163"/>
                <a:gd name="csX11" fmla="*/ 13810 w 74565"/>
                <a:gd name="csY11" fmla="*/ 48289 h 89163"/>
                <a:gd name="csX12" fmla="*/ 13810 w 74565"/>
                <a:gd name="csY12" fmla="*/ 35128 h 89163"/>
                <a:gd name="csX13" fmla="*/ 56075 w 74565"/>
                <a:gd name="csY13" fmla="*/ 35128 h 89163"/>
                <a:gd name="csX14" fmla="*/ 58299 w 74565"/>
                <a:gd name="csY14" fmla="*/ 33367 h 89163"/>
                <a:gd name="csX15" fmla="*/ 58299 w 74565"/>
                <a:gd name="csY15" fmla="*/ 31606 h 89163"/>
                <a:gd name="csX16" fmla="*/ 53387 w 74565"/>
                <a:gd name="csY16" fmla="*/ 18630 h 89163"/>
                <a:gd name="csX17" fmla="*/ 39623 w 74565"/>
                <a:gd name="csY17" fmla="*/ 14366 h 89163"/>
                <a:gd name="csX18" fmla="*/ 23079 w 74565"/>
                <a:gd name="csY18" fmla="*/ 20484 h 89163"/>
                <a:gd name="csX19" fmla="*/ 17286 w 74565"/>
                <a:gd name="csY19" fmla="*/ 38928 h 89163"/>
                <a:gd name="csX20" fmla="*/ 17286 w 74565"/>
                <a:gd name="csY20" fmla="*/ 46389 h 89163"/>
                <a:gd name="csX21" fmla="*/ 24886 w 74565"/>
                <a:gd name="csY21" fmla="*/ 67151 h 89163"/>
                <a:gd name="csX22" fmla="*/ 47826 w 74565"/>
                <a:gd name="csY22" fmla="*/ 73778 h 89163"/>
                <a:gd name="csX23" fmla="*/ 60199 w 74565"/>
                <a:gd name="csY23" fmla="*/ 72990 h 89163"/>
                <a:gd name="csX24" fmla="*/ 70626 w 74565"/>
                <a:gd name="csY24" fmla="*/ 70441 h 89163"/>
                <a:gd name="csX25" fmla="*/ 70626 w 74565"/>
                <a:gd name="csY25" fmla="*/ 83602 h 89163"/>
                <a:gd name="csX26" fmla="*/ 44813 w 74565"/>
                <a:gd name="csY26" fmla="*/ 89163 h 89163"/>
                <a:gd name="csX27" fmla="*/ 20901 w 74565"/>
                <a:gd name="csY27" fmla="*/ 83880 h 891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74565" h="89163">
                  <a:moveTo>
                    <a:pt x="20901" y="83788"/>
                  </a:moveTo>
                  <a:cubicBezTo>
                    <a:pt x="14135" y="80266"/>
                    <a:pt x="8991" y="75122"/>
                    <a:pt x="5376" y="68356"/>
                  </a:cubicBezTo>
                  <a:cubicBezTo>
                    <a:pt x="1761" y="61590"/>
                    <a:pt x="0" y="53572"/>
                    <a:pt x="0" y="44304"/>
                  </a:cubicBezTo>
                  <a:cubicBezTo>
                    <a:pt x="0" y="35962"/>
                    <a:pt x="1529" y="28454"/>
                    <a:pt x="4588" y="21735"/>
                  </a:cubicBezTo>
                  <a:cubicBezTo>
                    <a:pt x="7647" y="15015"/>
                    <a:pt x="12234" y="9732"/>
                    <a:pt x="18352" y="5839"/>
                  </a:cubicBezTo>
                  <a:cubicBezTo>
                    <a:pt x="24469" y="1946"/>
                    <a:pt x="31884" y="0"/>
                    <a:pt x="40504" y="0"/>
                  </a:cubicBezTo>
                  <a:cubicBezTo>
                    <a:pt x="47872" y="0"/>
                    <a:pt x="54128" y="1390"/>
                    <a:pt x="59272" y="4217"/>
                  </a:cubicBezTo>
                  <a:cubicBezTo>
                    <a:pt x="64370" y="6998"/>
                    <a:pt x="68217" y="10798"/>
                    <a:pt x="70765" y="15525"/>
                  </a:cubicBezTo>
                  <a:cubicBezTo>
                    <a:pt x="73314" y="20252"/>
                    <a:pt x="74565" y="25489"/>
                    <a:pt x="74565" y="31189"/>
                  </a:cubicBezTo>
                  <a:cubicBezTo>
                    <a:pt x="74565" y="37630"/>
                    <a:pt x="73129" y="42079"/>
                    <a:pt x="70302" y="44582"/>
                  </a:cubicBezTo>
                  <a:cubicBezTo>
                    <a:pt x="67429" y="47084"/>
                    <a:pt x="62609" y="48289"/>
                    <a:pt x="55750" y="48289"/>
                  </a:cubicBezTo>
                  <a:lnTo>
                    <a:pt x="13810" y="48289"/>
                  </a:lnTo>
                  <a:lnTo>
                    <a:pt x="13810" y="35128"/>
                  </a:lnTo>
                  <a:lnTo>
                    <a:pt x="56075" y="35128"/>
                  </a:lnTo>
                  <a:cubicBezTo>
                    <a:pt x="57558" y="35128"/>
                    <a:pt x="58299" y="34572"/>
                    <a:pt x="58299" y="33367"/>
                  </a:cubicBezTo>
                  <a:lnTo>
                    <a:pt x="58299" y="31606"/>
                  </a:lnTo>
                  <a:cubicBezTo>
                    <a:pt x="58299" y="25813"/>
                    <a:pt x="56677" y="21457"/>
                    <a:pt x="53387" y="18630"/>
                  </a:cubicBezTo>
                  <a:cubicBezTo>
                    <a:pt x="50096" y="15803"/>
                    <a:pt x="45509" y="14366"/>
                    <a:pt x="39623" y="14366"/>
                  </a:cubicBezTo>
                  <a:cubicBezTo>
                    <a:pt x="32440" y="14366"/>
                    <a:pt x="26925" y="16405"/>
                    <a:pt x="23079" y="20484"/>
                  </a:cubicBezTo>
                  <a:cubicBezTo>
                    <a:pt x="19232" y="24562"/>
                    <a:pt x="17286" y="30679"/>
                    <a:pt x="17286" y="38928"/>
                  </a:cubicBezTo>
                  <a:lnTo>
                    <a:pt x="17286" y="46389"/>
                  </a:lnTo>
                  <a:cubicBezTo>
                    <a:pt x="17286" y="55797"/>
                    <a:pt x="19835" y="62702"/>
                    <a:pt x="24886" y="67151"/>
                  </a:cubicBezTo>
                  <a:cubicBezTo>
                    <a:pt x="29937" y="71600"/>
                    <a:pt x="37584" y="73778"/>
                    <a:pt x="47826" y="73778"/>
                  </a:cubicBezTo>
                  <a:cubicBezTo>
                    <a:pt x="52367" y="73778"/>
                    <a:pt x="56492" y="73500"/>
                    <a:pt x="60199" y="72990"/>
                  </a:cubicBezTo>
                  <a:cubicBezTo>
                    <a:pt x="63907" y="72480"/>
                    <a:pt x="67382" y="71600"/>
                    <a:pt x="70626" y="70441"/>
                  </a:cubicBezTo>
                  <a:lnTo>
                    <a:pt x="70626" y="83602"/>
                  </a:lnTo>
                  <a:cubicBezTo>
                    <a:pt x="63860" y="87310"/>
                    <a:pt x="55287" y="89163"/>
                    <a:pt x="44813" y="89163"/>
                  </a:cubicBezTo>
                  <a:cubicBezTo>
                    <a:pt x="35638" y="89163"/>
                    <a:pt x="27667" y="87402"/>
                    <a:pt x="20901" y="83880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74D929CB-5C79-240C-E3A2-74879E55EB0C}"/>
                </a:ext>
              </a:extLst>
            </p:cNvPr>
            <p:cNvSpPr/>
            <p:nvPr/>
          </p:nvSpPr>
          <p:spPr>
            <a:xfrm>
              <a:off x="11506040" y="408331"/>
              <a:ext cx="73128" cy="121696"/>
            </a:xfrm>
            <a:custGeom>
              <a:avLst/>
              <a:gdLst>
                <a:gd name="csX0" fmla="*/ 6673 w 73128"/>
                <a:gd name="csY0" fmla="*/ 117896 h 121696"/>
                <a:gd name="csX1" fmla="*/ 6673 w 73128"/>
                <a:gd name="csY1" fmla="*/ 106357 h 121696"/>
                <a:gd name="csX2" fmla="*/ 29613 w 73128"/>
                <a:gd name="csY2" fmla="*/ 106357 h 121696"/>
                <a:gd name="csX3" fmla="*/ 45833 w 73128"/>
                <a:gd name="csY3" fmla="*/ 104549 h 121696"/>
                <a:gd name="csX4" fmla="*/ 53433 w 73128"/>
                <a:gd name="csY4" fmla="*/ 98617 h 121696"/>
                <a:gd name="csX5" fmla="*/ 55565 w 73128"/>
                <a:gd name="csY5" fmla="*/ 86754 h 121696"/>
                <a:gd name="csX6" fmla="*/ 55565 w 73128"/>
                <a:gd name="csY6" fmla="*/ 8342 h 121696"/>
                <a:gd name="csX7" fmla="*/ 60941 w 73128"/>
                <a:gd name="csY7" fmla="*/ 1529 h 121696"/>
                <a:gd name="csX8" fmla="*/ 73129 w 73128"/>
                <a:gd name="csY8" fmla="*/ 1529 h 121696"/>
                <a:gd name="csX9" fmla="*/ 73129 w 73128"/>
                <a:gd name="csY9" fmla="*/ 87032 h 121696"/>
                <a:gd name="csX10" fmla="*/ 63072 w 73128"/>
                <a:gd name="csY10" fmla="*/ 113632 h 121696"/>
                <a:gd name="csX11" fmla="*/ 34016 w 73128"/>
                <a:gd name="csY11" fmla="*/ 121696 h 121696"/>
                <a:gd name="csX12" fmla="*/ 6627 w 73128"/>
                <a:gd name="csY12" fmla="*/ 117896 h 121696"/>
                <a:gd name="csX13" fmla="*/ 15525 w 73128"/>
                <a:gd name="csY13" fmla="*/ 84576 h 121696"/>
                <a:gd name="csX14" fmla="*/ 4032 w 73128"/>
                <a:gd name="csY14" fmla="*/ 71924 h 121696"/>
                <a:gd name="csX15" fmla="*/ 0 w 73128"/>
                <a:gd name="csY15" fmla="*/ 46667 h 121696"/>
                <a:gd name="csX16" fmla="*/ 4032 w 73128"/>
                <a:gd name="csY16" fmla="*/ 18815 h 121696"/>
                <a:gd name="csX17" fmla="*/ 15571 w 73128"/>
                <a:gd name="csY17" fmla="*/ 4264 h 121696"/>
                <a:gd name="csX18" fmla="*/ 34201 w 73128"/>
                <a:gd name="csY18" fmla="*/ 0 h 121696"/>
                <a:gd name="csX19" fmla="*/ 46296 w 73128"/>
                <a:gd name="csY19" fmla="*/ 2132 h 121696"/>
                <a:gd name="csX20" fmla="*/ 56214 w 73128"/>
                <a:gd name="csY20" fmla="*/ 8388 h 121696"/>
                <a:gd name="csX21" fmla="*/ 56863 w 73128"/>
                <a:gd name="csY21" fmla="*/ 15200 h 121696"/>
                <a:gd name="csX22" fmla="*/ 45138 w 73128"/>
                <a:gd name="csY22" fmla="*/ 15200 h 121696"/>
                <a:gd name="csX23" fmla="*/ 27806 w 73128"/>
                <a:gd name="csY23" fmla="*/ 17888 h 121696"/>
                <a:gd name="csX24" fmla="*/ 20113 w 73128"/>
                <a:gd name="csY24" fmla="*/ 27157 h 121696"/>
                <a:gd name="csX25" fmla="*/ 18074 w 73128"/>
                <a:gd name="csY25" fmla="*/ 46714 h 121696"/>
                <a:gd name="csX26" fmla="*/ 20066 w 73128"/>
                <a:gd name="csY26" fmla="*/ 63675 h 121696"/>
                <a:gd name="csX27" fmla="*/ 27250 w 73128"/>
                <a:gd name="csY27" fmla="*/ 71043 h 121696"/>
                <a:gd name="csX28" fmla="*/ 43562 w 73128"/>
                <a:gd name="csY28" fmla="*/ 73036 h 121696"/>
                <a:gd name="csX29" fmla="*/ 56863 w 73128"/>
                <a:gd name="csY29" fmla="*/ 73036 h 121696"/>
                <a:gd name="csX30" fmla="*/ 56863 w 73128"/>
                <a:gd name="csY30" fmla="*/ 79849 h 121696"/>
                <a:gd name="csX31" fmla="*/ 34201 w 73128"/>
                <a:gd name="csY31" fmla="*/ 88237 h 121696"/>
                <a:gd name="csX32" fmla="*/ 15525 w 73128"/>
                <a:gd name="csY32" fmla="*/ 84668 h 1216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73128" h="121696">
                  <a:moveTo>
                    <a:pt x="6673" y="117896"/>
                  </a:moveTo>
                  <a:lnTo>
                    <a:pt x="6673" y="106357"/>
                  </a:lnTo>
                  <a:lnTo>
                    <a:pt x="29613" y="106357"/>
                  </a:lnTo>
                  <a:cubicBezTo>
                    <a:pt x="36796" y="106357"/>
                    <a:pt x="42218" y="105754"/>
                    <a:pt x="45833" y="104549"/>
                  </a:cubicBezTo>
                  <a:cubicBezTo>
                    <a:pt x="49494" y="103344"/>
                    <a:pt x="51997" y="101352"/>
                    <a:pt x="53433" y="98617"/>
                  </a:cubicBezTo>
                  <a:cubicBezTo>
                    <a:pt x="54870" y="95883"/>
                    <a:pt x="55565" y="91898"/>
                    <a:pt x="55565" y="86754"/>
                  </a:cubicBezTo>
                  <a:lnTo>
                    <a:pt x="55565" y="8342"/>
                  </a:lnTo>
                  <a:lnTo>
                    <a:pt x="60941" y="1529"/>
                  </a:lnTo>
                  <a:lnTo>
                    <a:pt x="73129" y="1529"/>
                  </a:lnTo>
                  <a:lnTo>
                    <a:pt x="73129" y="87032"/>
                  </a:lnTo>
                  <a:cubicBezTo>
                    <a:pt x="73129" y="99405"/>
                    <a:pt x="69792" y="108257"/>
                    <a:pt x="63072" y="113632"/>
                  </a:cubicBezTo>
                  <a:cubicBezTo>
                    <a:pt x="56353" y="119008"/>
                    <a:pt x="46667" y="121696"/>
                    <a:pt x="34016" y="121696"/>
                  </a:cubicBezTo>
                  <a:cubicBezTo>
                    <a:pt x="23542" y="121696"/>
                    <a:pt x="14413" y="120445"/>
                    <a:pt x="6627" y="117896"/>
                  </a:cubicBezTo>
                  <a:moveTo>
                    <a:pt x="15525" y="84576"/>
                  </a:moveTo>
                  <a:cubicBezTo>
                    <a:pt x="10566" y="82212"/>
                    <a:pt x="6720" y="77995"/>
                    <a:pt x="4032" y="71924"/>
                  </a:cubicBezTo>
                  <a:cubicBezTo>
                    <a:pt x="1344" y="65853"/>
                    <a:pt x="0" y="57419"/>
                    <a:pt x="0" y="46667"/>
                  </a:cubicBezTo>
                  <a:cubicBezTo>
                    <a:pt x="0" y="34942"/>
                    <a:pt x="1344" y="25674"/>
                    <a:pt x="4032" y="18815"/>
                  </a:cubicBezTo>
                  <a:cubicBezTo>
                    <a:pt x="6720" y="11956"/>
                    <a:pt x="10566" y="7090"/>
                    <a:pt x="15571" y="4264"/>
                  </a:cubicBezTo>
                  <a:cubicBezTo>
                    <a:pt x="20576" y="1437"/>
                    <a:pt x="26786" y="0"/>
                    <a:pt x="34201" y="0"/>
                  </a:cubicBezTo>
                  <a:cubicBezTo>
                    <a:pt x="38743" y="0"/>
                    <a:pt x="42774" y="695"/>
                    <a:pt x="46296" y="2132"/>
                  </a:cubicBezTo>
                  <a:cubicBezTo>
                    <a:pt x="49818" y="3568"/>
                    <a:pt x="53109" y="5654"/>
                    <a:pt x="56214" y="8388"/>
                  </a:cubicBezTo>
                  <a:lnTo>
                    <a:pt x="56863" y="15200"/>
                  </a:lnTo>
                  <a:lnTo>
                    <a:pt x="45138" y="15200"/>
                  </a:lnTo>
                  <a:cubicBezTo>
                    <a:pt x="37306" y="15200"/>
                    <a:pt x="31559" y="16081"/>
                    <a:pt x="27806" y="17888"/>
                  </a:cubicBezTo>
                  <a:cubicBezTo>
                    <a:pt x="24052" y="19696"/>
                    <a:pt x="21503" y="22754"/>
                    <a:pt x="20113" y="27157"/>
                  </a:cubicBezTo>
                  <a:cubicBezTo>
                    <a:pt x="18722" y="31559"/>
                    <a:pt x="18074" y="38047"/>
                    <a:pt x="18074" y="46714"/>
                  </a:cubicBezTo>
                  <a:cubicBezTo>
                    <a:pt x="18074" y="54406"/>
                    <a:pt x="18722" y="60060"/>
                    <a:pt x="20066" y="63675"/>
                  </a:cubicBezTo>
                  <a:cubicBezTo>
                    <a:pt x="21364" y="67243"/>
                    <a:pt x="23774" y="69700"/>
                    <a:pt x="27250" y="71043"/>
                  </a:cubicBezTo>
                  <a:cubicBezTo>
                    <a:pt x="30725" y="72387"/>
                    <a:pt x="36147" y="73036"/>
                    <a:pt x="43562" y="73036"/>
                  </a:cubicBezTo>
                  <a:lnTo>
                    <a:pt x="56863" y="73036"/>
                  </a:lnTo>
                  <a:lnTo>
                    <a:pt x="56863" y="79849"/>
                  </a:lnTo>
                  <a:cubicBezTo>
                    <a:pt x="50653" y="85456"/>
                    <a:pt x="43099" y="88237"/>
                    <a:pt x="34201" y="88237"/>
                  </a:cubicBezTo>
                  <a:cubicBezTo>
                    <a:pt x="26693" y="88237"/>
                    <a:pt x="20483" y="87032"/>
                    <a:pt x="15525" y="84668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1AC76285-AEA0-9702-93BD-3A9669C3B1BB}"/>
                </a:ext>
              </a:extLst>
            </p:cNvPr>
            <p:cNvSpPr/>
            <p:nvPr/>
          </p:nvSpPr>
          <p:spPr>
            <a:xfrm>
              <a:off x="11600533" y="409768"/>
              <a:ext cx="69699" cy="87912"/>
            </a:xfrm>
            <a:custGeom>
              <a:avLst/>
              <a:gdLst>
                <a:gd name="csX0" fmla="*/ 69699 w 69699"/>
                <a:gd name="csY0" fmla="*/ 86383 h 87912"/>
                <a:gd name="csX1" fmla="*/ 52136 w 69699"/>
                <a:gd name="csY1" fmla="*/ 86383 h 87912"/>
                <a:gd name="csX2" fmla="*/ 52136 w 69699"/>
                <a:gd name="csY2" fmla="*/ 93 h 87912"/>
                <a:gd name="csX3" fmla="*/ 69699 w 69699"/>
                <a:gd name="csY3" fmla="*/ 93 h 87912"/>
                <a:gd name="csX4" fmla="*/ 69699 w 69699"/>
                <a:gd name="csY4" fmla="*/ 86383 h 87912"/>
                <a:gd name="csX5" fmla="*/ 21271 w 69699"/>
                <a:gd name="csY5" fmla="*/ 70534 h 87912"/>
                <a:gd name="csX6" fmla="*/ 32996 w 69699"/>
                <a:gd name="csY6" fmla="*/ 72573 h 87912"/>
                <a:gd name="csX7" fmla="*/ 52923 w 69699"/>
                <a:gd name="csY7" fmla="*/ 70997 h 87912"/>
                <a:gd name="csX8" fmla="*/ 52923 w 69699"/>
                <a:gd name="csY8" fmla="*/ 77161 h 87912"/>
                <a:gd name="csX9" fmla="*/ 27111 w 69699"/>
                <a:gd name="csY9" fmla="*/ 87912 h 87912"/>
                <a:gd name="csX10" fmla="*/ 6905 w 69699"/>
                <a:gd name="csY10" fmla="*/ 82119 h 87912"/>
                <a:gd name="csX11" fmla="*/ 0 w 69699"/>
                <a:gd name="csY11" fmla="*/ 64602 h 87912"/>
                <a:gd name="csX12" fmla="*/ 0 w 69699"/>
                <a:gd name="csY12" fmla="*/ 0 h 87912"/>
                <a:gd name="csX13" fmla="*/ 17564 w 69699"/>
                <a:gd name="csY13" fmla="*/ 0 h 87912"/>
                <a:gd name="csX14" fmla="*/ 17564 w 69699"/>
                <a:gd name="csY14" fmla="*/ 62841 h 87912"/>
                <a:gd name="csX15" fmla="*/ 21225 w 69699"/>
                <a:gd name="csY15" fmla="*/ 70441 h 879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9699" h="87912">
                  <a:moveTo>
                    <a:pt x="69699" y="86383"/>
                  </a:moveTo>
                  <a:lnTo>
                    <a:pt x="52136" y="86383"/>
                  </a:lnTo>
                  <a:lnTo>
                    <a:pt x="52136" y="93"/>
                  </a:lnTo>
                  <a:lnTo>
                    <a:pt x="69699" y="93"/>
                  </a:lnTo>
                  <a:lnTo>
                    <a:pt x="69699" y="86383"/>
                  </a:lnTo>
                  <a:close/>
                  <a:moveTo>
                    <a:pt x="21271" y="70534"/>
                  </a:moveTo>
                  <a:cubicBezTo>
                    <a:pt x="23681" y="71924"/>
                    <a:pt x="27620" y="72573"/>
                    <a:pt x="32996" y="72573"/>
                  </a:cubicBezTo>
                  <a:cubicBezTo>
                    <a:pt x="40504" y="72573"/>
                    <a:pt x="47131" y="72063"/>
                    <a:pt x="52923" y="70997"/>
                  </a:cubicBezTo>
                  <a:lnTo>
                    <a:pt x="52923" y="77161"/>
                  </a:lnTo>
                  <a:cubicBezTo>
                    <a:pt x="46899" y="84344"/>
                    <a:pt x="38279" y="87912"/>
                    <a:pt x="27111" y="87912"/>
                  </a:cubicBezTo>
                  <a:cubicBezTo>
                    <a:pt x="18259" y="87912"/>
                    <a:pt x="11493" y="85966"/>
                    <a:pt x="6905" y="82119"/>
                  </a:cubicBezTo>
                  <a:cubicBezTo>
                    <a:pt x="2317" y="78273"/>
                    <a:pt x="0" y="72434"/>
                    <a:pt x="0" y="64602"/>
                  </a:cubicBezTo>
                  <a:lnTo>
                    <a:pt x="0" y="0"/>
                  </a:lnTo>
                  <a:lnTo>
                    <a:pt x="17564" y="0"/>
                  </a:lnTo>
                  <a:lnTo>
                    <a:pt x="17564" y="62841"/>
                  </a:lnTo>
                  <a:cubicBezTo>
                    <a:pt x="17564" y="66548"/>
                    <a:pt x="18769" y="69051"/>
                    <a:pt x="21225" y="70441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27EF9F3E-6B70-9F4D-BFC4-836FF29749ED}"/>
                </a:ext>
              </a:extLst>
            </p:cNvPr>
            <p:cNvSpPr/>
            <p:nvPr/>
          </p:nvSpPr>
          <p:spPr>
            <a:xfrm>
              <a:off x="11692570" y="408748"/>
              <a:ext cx="46852" cy="87448"/>
            </a:xfrm>
            <a:custGeom>
              <a:avLst/>
              <a:gdLst>
                <a:gd name="csX0" fmla="*/ 0 w 46852"/>
                <a:gd name="csY0" fmla="*/ 1112 h 87448"/>
                <a:gd name="csX1" fmla="*/ 15664 w 46852"/>
                <a:gd name="csY1" fmla="*/ 1112 h 87448"/>
                <a:gd name="csX2" fmla="*/ 15664 w 46852"/>
                <a:gd name="csY2" fmla="*/ 18537 h 87448"/>
                <a:gd name="csX3" fmla="*/ 15525 w 46852"/>
                <a:gd name="csY3" fmla="*/ 12374 h 87448"/>
                <a:gd name="csX4" fmla="*/ 22662 w 46852"/>
                <a:gd name="csY4" fmla="*/ 3105 h 87448"/>
                <a:gd name="csX5" fmla="*/ 35313 w 46852"/>
                <a:gd name="csY5" fmla="*/ 0 h 87448"/>
                <a:gd name="csX6" fmla="*/ 46853 w 46852"/>
                <a:gd name="csY6" fmla="*/ 1900 h 87448"/>
                <a:gd name="csX7" fmla="*/ 46853 w 46852"/>
                <a:gd name="csY7" fmla="*/ 14737 h 87448"/>
                <a:gd name="csX8" fmla="*/ 25628 w 46852"/>
                <a:gd name="csY8" fmla="*/ 14737 h 87448"/>
                <a:gd name="csX9" fmla="*/ 20483 w 46852"/>
                <a:gd name="csY9" fmla="*/ 15525 h 87448"/>
                <a:gd name="csX10" fmla="*/ 18120 w 46852"/>
                <a:gd name="csY10" fmla="*/ 18630 h 87448"/>
                <a:gd name="csX11" fmla="*/ 17425 w 46852"/>
                <a:gd name="csY11" fmla="*/ 25535 h 87448"/>
                <a:gd name="csX12" fmla="*/ 17425 w 46852"/>
                <a:gd name="csY12" fmla="*/ 87449 h 87448"/>
                <a:gd name="csX13" fmla="*/ 0 w 46852"/>
                <a:gd name="csY13" fmla="*/ 87449 h 87448"/>
                <a:gd name="csX14" fmla="*/ 0 w 46852"/>
                <a:gd name="csY14" fmla="*/ 1112 h 874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6852" h="87448">
                  <a:moveTo>
                    <a:pt x="0" y="1112"/>
                  </a:moveTo>
                  <a:lnTo>
                    <a:pt x="15664" y="1112"/>
                  </a:lnTo>
                  <a:lnTo>
                    <a:pt x="15664" y="18537"/>
                  </a:lnTo>
                  <a:lnTo>
                    <a:pt x="15525" y="12374"/>
                  </a:lnTo>
                  <a:cubicBezTo>
                    <a:pt x="17332" y="8249"/>
                    <a:pt x="19696" y="5190"/>
                    <a:pt x="22662" y="3105"/>
                  </a:cubicBezTo>
                  <a:cubicBezTo>
                    <a:pt x="25628" y="1066"/>
                    <a:pt x="29845" y="0"/>
                    <a:pt x="35313" y="0"/>
                  </a:cubicBezTo>
                  <a:cubicBezTo>
                    <a:pt x="40179" y="0"/>
                    <a:pt x="44026" y="649"/>
                    <a:pt x="46853" y="1900"/>
                  </a:cubicBezTo>
                  <a:lnTo>
                    <a:pt x="46853" y="14737"/>
                  </a:lnTo>
                  <a:lnTo>
                    <a:pt x="25628" y="14737"/>
                  </a:lnTo>
                  <a:cubicBezTo>
                    <a:pt x="23310" y="14737"/>
                    <a:pt x="21596" y="15015"/>
                    <a:pt x="20483" y="15525"/>
                  </a:cubicBezTo>
                  <a:cubicBezTo>
                    <a:pt x="19371" y="16035"/>
                    <a:pt x="18583" y="17100"/>
                    <a:pt x="18120" y="18630"/>
                  </a:cubicBezTo>
                  <a:cubicBezTo>
                    <a:pt x="17657" y="20159"/>
                    <a:pt x="17425" y="22476"/>
                    <a:pt x="17425" y="25535"/>
                  </a:cubicBezTo>
                  <a:lnTo>
                    <a:pt x="17425" y="87449"/>
                  </a:lnTo>
                  <a:lnTo>
                    <a:pt x="0" y="87449"/>
                  </a:lnTo>
                  <a:lnTo>
                    <a:pt x="0" y="1112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6E896F22-E71E-97CD-DC09-C74380ADCC7A}"/>
                </a:ext>
              </a:extLst>
            </p:cNvPr>
            <p:cNvSpPr/>
            <p:nvPr/>
          </p:nvSpPr>
          <p:spPr>
            <a:xfrm>
              <a:off x="11750822" y="408377"/>
              <a:ext cx="82860" cy="89348"/>
            </a:xfrm>
            <a:custGeom>
              <a:avLst/>
              <a:gdLst>
                <a:gd name="csX0" fmla="*/ 54823 w 82860"/>
                <a:gd name="csY0" fmla="*/ 70487 h 89348"/>
                <a:gd name="csX1" fmla="*/ 62516 w 82860"/>
                <a:gd name="csY1" fmla="*/ 61126 h 89348"/>
                <a:gd name="csX2" fmla="*/ 64973 w 82860"/>
                <a:gd name="csY2" fmla="*/ 44674 h 89348"/>
                <a:gd name="csX3" fmla="*/ 62516 w 82860"/>
                <a:gd name="csY3" fmla="*/ 28223 h 89348"/>
                <a:gd name="csX4" fmla="*/ 54823 w 82860"/>
                <a:gd name="csY4" fmla="*/ 18815 h 89348"/>
                <a:gd name="csX5" fmla="*/ 41384 w 82860"/>
                <a:gd name="csY5" fmla="*/ 15710 h 89348"/>
                <a:gd name="csX6" fmla="*/ 27991 w 82860"/>
                <a:gd name="csY6" fmla="*/ 18815 h 89348"/>
                <a:gd name="csX7" fmla="*/ 20391 w 82860"/>
                <a:gd name="csY7" fmla="*/ 28223 h 89348"/>
                <a:gd name="csX8" fmla="*/ 17935 w 82860"/>
                <a:gd name="csY8" fmla="*/ 44674 h 89348"/>
                <a:gd name="csX9" fmla="*/ 20391 w 82860"/>
                <a:gd name="csY9" fmla="*/ 61126 h 89348"/>
                <a:gd name="csX10" fmla="*/ 27991 w 82860"/>
                <a:gd name="csY10" fmla="*/ 70487 h 89348"/>
                <a:gd name="csX11" fmla="*/ 41384 w 82860"/>
                <a:gd name="csY11" fmla="*/ 73500 h 89348"/>
                <a:gd name="csX12" fmla="*/ 54823 w 82860"/>
                <a:gd name="csY12" fmla="*/ 70487 h 89348"/>
                <a:gd name="csX13" fmla="*/ 20530 w 82860"/>
                <a:gd name="csY13" fmla="*/ 84205 h 89348"/>
                <a:gd name="csX14" fmla="*/ 5561 w 82860"/>
                <a:gd name="csY14" fmla="*/ 68912 h 89348"/>
                <a:gd name="csX15" fmla="*/ 0 w 82860"/>
                <a:gd name="csY15" fmla="*/ 44674 h 89348"/>
                <a:gd name="csX16" fmla="*/ 5561 w 82860"/>
                <a:gd name="csY16" fmla="*/ 20437 h 89348"/>
                <a:gd name="csX17" fmla="*/ 20530 w 82860"/>
                <a:gd name="csY17" fmla="*/ 5144 h 89348"/>
                <a:gd name="csX18" fmla="*/ 41338 w 82860"/>
                <a:gd name="csY18" fmla="*/ 0 h 89348"/>
                <a:gd name="csX19" fmla="*/ 62238 w 82860"/>
                <a:gd name="csY19" fmla="*/ 5144 h 89348"/>
                <a:gd name="csX20" fmla="*/ 77300 w 82860"/>
                <a:gd name="csY20" fmla="*/ 20437 h 89348"/>
                <a:gd name="csX21" fmla="*/ 82861 w 82860"/>
                <a:gd name="csY21" fmla="*/ 44674 h 89348"/>
                <a:gd name="csX22" fmla="*/ 77300 w 82860"/>
                <a:gd name="csY22" fmla="*/ 68912 h 89348"/>
                <a:gd name="csX23" fmla="*/ 62238 w 82860"/>
                <a:gd name="csY23" fmla="*/ 84205 h 89348"/>
                <a:gd name="csX24" fmla="*/ 41338 w 82860"/>
                <a:gd name="csY24" fmla="*/ 89349 h 89348"/>
                <a:gd name="csX25" fmla="*/ 20530 w 82860"/>
                <a:gd name="csY25" fmla="*/ 84205 h 89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82860" h="89348">
                  <a:moveTo>
                    <a:pt x="54823" y="70487"/>
                  </a:moveTo>
                  <a:cubicBezTo>
                    <a:pt x="58299" y="68495"/>
                    <a:pt x="60848" y="65390"/>
                    <a:pt x="62516" y="61126"/>
                  </a:cubicBezTo>
                  <a:cubicBezTo>
                    <a:pt x="64138" y="56909"/>
                    <a:pt x="64973" y="51394"/>
                    <a:pt x="64973" y="44674"/>
                  </a:cubicBezTo>
                  <a:cubicBezTo>
                    <a:pt x="64973" y="37955"/>
                    <a:pt x="64138" y="32440"/>
                    <a:pt x="62516" y="28223"/>
                  </a:cubicBezTo>
                  <a:cubicBezTo>
                    <a:pt x="60894" y="24006"/>
                    <a:pt x="58299" y="20854"/>
                    <a:pt x="54823" y="18815"/>
                  </a:cubicBezTo>
                  <a:cubicBezTo>
                    <a:pt x="51348" y="16776"/>
                    <a:pt x="46853" y="15710"/>
                    <a:pt x="41384" y="15710"/>
                  </a:cubicBezTo>
                  <a:cubicBezTo>
                    <a:pt x="35916" y="15710"/>
                    <a:pt x="31420" y="16730"/>
                    <a:pt x="27991" y="18815"/>
                  </a:cubicBezTo>
                  <a:cubicBezTo>
                    <a:pt x="24562" y="20854"/>
                    <a:pt x="22013" y="24006"/>
                    <a:pt x="20391" y="28223"/>
                  </a:cubicBezTo>
                  <a:cubicBezTo>
                    <a:pt x="18769" y="32440"/>
                    <a:pt x="17935" y="37955"/>
                    <a:pt x="17935" y="44674"/>
                  </a:cubicBezTo>
                  <a:cubicBezTo>
                    <a:pt x="17935" y="51394"/>
                    <a:pt x="18769" y="56909"/>
                    <a:pt x="20391" y="61126"/>
                  </a:cubicBezTo>
                  <a:cubicBezTo>
                    <a:pt x="22013" y="65343"/>
                    <a:pt x="24562" y="68448"/>
                    <a:pt x="27991" y="70487"/>
                  </a:cubicBezTo>
                  <a:cubicBezTo>
                    <a:pt x="31420" y="72480"/>
                    <a:pt x="35869" y="73500"/>
                    <a:pt x="41384" y="73500"/>
                  </a:cubicBezTo>
                  <a:cubicBezTo>
                    <a:pt x="46899" y="73500"/>
                    <a:pt x="51348" y="72480"/>
                    <a:pt x="54823" y="70487"/>
                  </a:cubicBezTo>
                  <a:moveTo>
                    <a:pt x="20530" y="84205"/>
                  </a:moveTo>
                  <a:cubicBezTo>
                    <a:pt x="14227" y="80775"/>
                    <a:pt x="9269" y="75678"/>
                    <a:pt x="5561" y="68912"/>
                  </a:cubicBezTo>
                  <a:cubicBezTo>
                    <a:pt x="1854" y="62146"/>
                    <a:pt x="0" y="54082"/>
                    <a:pt x="0" y="44674"/>
                  </a:cubicBezTo>
                  <a:cubicBezTo>
                    <a:pt x="0" y="35267"/>
                    <a:pt x="1854" y="27203"/>
                    <a:pt x="5561" y="20437"/>
                  </a:cubicBezTo>
                  <a:cubicBezTo>
                    <a:pt x="9269" y="13671"/>
                    <a:pt x="14227" y="8573"/>
                    <a:pt x="20530" y="5144"/>
                  </a:cubicBezTo>
                  <a:cubicBezTo>
                    <a:pt x="26832" y="1715"/>
                    <a:pt x="33738" y="0"/>
                    <a:pt x="41338" y="0"/>
                  </a:cubicBezTo>
                  <a:cubicBezTo>
                    <a:pt x="48938" y="0"/>
                    <a:pt x="55889" y="1715"/>
                    <a:pt x="62238" y="5144"/>
                  </a:cubicBezTo>
                  <a:cubicBezTo>
                    <a:pt x="68587" y="8573"/>
                    <a:pt x="73592" y="13671"/>
                    <a:pt x="77300" y="20437"/>
                  </a:cubicBezTo>
                  <a:cubicBezTo>
                    <a:pt x="81007" y="27203"/>
                    <a:pt x="82861" y="35267"/>
                    <a:pt x="82861" y="44674"/>
                  </a:cubicBezTo>
                  <a:cubicBezTo>
                    <a:pt x="82861" y="54082"/>
                    <a:pt x="81007" y="62146"/>
                    <a:pt x="77300" y="68912"/>
                  </a:cubicBezTo>
                  <a:cubicBezTo>
                    <a:pt x="73592" y="75678"/>
                    <a:pt x="68587" y="80775"/>
                    <a:pt x="62238" y="84205"/>
                  </a:cubicBezTo>
                  <a:cubicBezTo>
                    <a:pt x="55889" y="87634"/>
                    <a:pt x="48938" y="89349"/>
                    <a:pt x="41338" y="89349"/>
                  </a:cubicBezTo>
                  <a:cubicBezTo>
                    <a:pt x="33738" y="89349"/>
                    <a:pt x="26786" y="87634"/>
                    <a:pt x="20530" y="84205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53B21DC8-2E86-D249-FA86-5643B8B78313}"/>
                </a:ext>
              </a:extLst>
            </p:cNvPr>
            <p:cNvSpPr/>
            <p:nvPr/>
          </p:nvSpPr>
          <p:spPr>
            <a:xfrm>
              <a:off x="11357234" y="563440"/>
              <a:ext cx="17378" cy="113678"/>
            </a:xfrm>
            <a:custGeom>
              <a:avLst/>
              <a:gdLst>
                <a:gd name="csX0" fmla="*/ 0 w 17378"/>
                <a:gd name="csY0" fmla="*/ 3151 h 113678"/>
                <a:gd name="csX1" fmla="*/ 17379 w 17378"/>
                <a:gd name="csY1" fmla="*/ 0 h 113678"/>
                <a:gd name="csX2" fmla="*/ 17379 w 17378"/>
                <a:gd name="csY2" fmla="*/ 113679 h 113678"/>
                <a:gd name="csX3" fmla="*/ 0 w 17378"/>
                <a:gd name="csY3" fmla="*/ 113679 h 113678"/>
                <a:gd name="csX4" fmla="*/ 0 w 17378"/>
                <a:gd name="csY4" fmla="*/ 3151 h 113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378" h="113678">
                  <a:moveTo>
                    <a:pt x="0" y="3151"/>
                  </a:moveTo>
                  <a:lnTo>
                    <a:pt x="17379" y="0"/>
                  </a:lnTo>
                  <a:lnTo>
                    <a:pt x="17379" y="113679"/>
                  </a:lnTo>
                  <a:lnTo>
                    <a:pt x="0" y="113679"/>
                  </a:lnTo>
                  <a:lnTo>
                    <a:pt x="0" y="3151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DAAD2FD5-AE87-73FC-A764-4E4A997FF23E}"/>
                </a:ext>
              </a:extLst>
            </p:cNvPr>
            <p:cNvSpPr/>
            <p:nvPr/>
          </p:nvSpPr>
          <p:spPr>
            <a:xfrm>
              <a:off x="11395049" y="589300"/>
              <a:ext cx="69699" cy="89302"/>
            </a:xfrm>
            <a:custGeom>
              <a:avLst/>
              <a:gdLst>
                <a:gd name="csX0" fmla="*/ 48289 w 69699"/>
                <a:gd name="csY0" fmla="*/ 70024 h 89302"/>
                <a:gd name="csX1" fmla="*/ 52089 w 69699"/>
                <a:gd name="csY1" fmla="*/ 56631 h 89302"/>
                <a:gd name="csX2" fmla="*/ 52089 w 69699"/>
                <a:gd name="csY2" fmla="*/ 44767 h 89302"/>
                <a:gd name="csX3" fmla="*/ 29752 w 69699"/>
                <a:gd name="csY3" fmla="*/ 49355 h 89302"/>
                <a:gd name="csX4" fmla="*/ 20391 w 69699"/>
                <a:gd name="csY4" fmla="*/ 53711 h 89302"/>
                <a:gd name="csX5" fmla="*/ 17564 w 69699"/>
                <a:gd name="csY5" fmla="*/ 62007 h 89302"/>
                <a:gd name="csX6" fmla="*/ 20947 w 69699"/>
                <a:gd name="csY6" fmla="*/ 71182 h 89302"/>
                <a:gd name="csX7" fmla="*/ 31467 w 69699"/>
                <a:gd name="csY7" fmla="*/ 74334 h 89302"/>
                <a:gd name="csX8" fmla="*/ 35730 w 69699"/>
                <a:gd name="csY8" fmla="*/ 74334 h 89302"/>
                <a:gd name="csX9" fmla="*/ 48243 w 69699"/>
                <a:gd name="csY9" fmla="*/ 69978 h 89302"/>
                <a:gd name="csX10" fmla="*/ 7044 w 69699"/>
                <a:gd name="csY10" fmla="*/ 82536 h 89302"/>
                <a:gd name="csX11" fmla="*/ 0 w 69699"/>
                <a:gd name="csY11" fmla="*/ 63768 h 89302"/>
                <a:gd name="csX12" fmla="*/ 2549 w 69699"/>
                <a:gd name="csY12" fmla="*/ 51255 h 89302"/>
                <a:gd name="csX13" fmla="*/ 10844 w 69699"/>
                <a:gd name="csY13" fmla="*/ 42682 h 89302"/>
                <a:gd name="csX14" fmla="*/ 26276 w 69699"/>
                <a:gd name="csY14" fmla="*/ 37306 h 89302"/>
                <a:gd name="csX15" fmla="*/ 41801 w 69699"/>
                <a:gd name="csY15" fmla="*/ 34479 h 89302"/>
                <a:gd name="csX16" fmla="*/ 48196 w 69699"/>
                <a:gd name="csY16" fmla="*/ 32672 h 89302"/>
                <a:gd name="csX17" fmla="*/ 51023 w 69699"/>
                <a:gd name="csY17" fmla="*/ 29752 h 89302"/>
                <a:gd name="csX18" fmla="*/ 51718 w 69699"/>
                <a:gd name="csY18" fmla="*/ 24515 h 89302"/>
                <a:gd name="csX19" fmla="*/ 50375 w 69699"/>
                <a:gd name="csY19" fmla="*/ 19140 h 89302"/>
                <a:gd name="csX20" fmla="*/ 45555 w 69699"/>
                <a:gd name="csY20" fmla="*/ 16266 h 89302"/>
                <a:gd name="csX21" fmla="*/ 35591 w 69699"/>
                <a:gd name="csY21" fmla="*/ 15339 h 89302"/>
                <a:gd name="csX22" fmla="*/ 4542 w 69699"/>
                <a:gd name="csY22" fmla="*/ 15339 h 89302"/>
                <a:gd name="csX23" fmla="*/ 4542 w 69699"/>
                <a:gd name="csY23" fmla="*/ 2688 h 89302"/>
                <a:gd name="csX24" fmla="*/ 18259 w 69699"/>
                <a:gd name="csY24" fmla="*/ 788 h 89302"/>
                <a:gd name="csX25" fmla="*/ 34664 w 69699"/>
                <a:gd name="csY25" fmla="*/ 0 h 89302"/>
                <a:gd name="csX26" fmla="*/ 55426 w 69699"/>
                <a:gd name="csY26" fmla="*/ 2781 h 89302"/>
                <a:gd name="csX27" fmla="*/ 66363 w 69699"/>
                <a:gd name="csY27" fmla="*/ 10937 h 89302"/>
                <a:gd name="csX28" fmla="*/ 69699 w 69699"/>
                <a:gd name="csY28" fmla="*/ 25025 h 89302"/>
                <a:gd name="csX29" fmla="*/ 69699 w 69699"/>
                <a:gd name="csY29" fmla="*/ 87866 h 89302"/>
                <a:gd name="csX30" fmla="*/ 56863 w 69699"/>
                <a:gd name="csY30" fmla="*/ 87866 h 89302"/>
                <a:gd name="csX31" fmla="*/ 52136 w 69699"/>
                <a:gd name="csY31" fmla="*/ 76790 h 89302"/>
                <a:gd name="csX32" fmla="*/ 43423 w 69699"/>
                <a:gd name="csY32" fmla="*/ 85966 h 89302"/>
                <a:gd name="csX33" fmla="*/ 27898 w 69699"/>
                <a:gd name="csY33" fmla="*/ 89303 h 89302"/>
                <a:gd name="csX34" fmla="*/ 7090 w 69699"/>
                <a:gd name="csY34" fmla="*/ 82583 h 893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69699" h="89302">
                  <a:moveTo>
                    <a:pt x="48289" y="70024"/>
                  </a:moveTo>
                  <a:cubicBezTo>
                    <a:pt x="50838" y="67104"/>
                    <a:pt x="52089" y="62655"/>
                    <a:pt x="52089" y="56631"/>
                  </a:cubicBezTo>
                  <a:lnTo>
                    <a:pt x="52089" y="44767"/>
                  </a:lnTo>
                  <a:lnTo>
                    <a:pt x="29752" y="49355"/>
                  </a:lnTo>
                  <a:cubicBezTo>
                    <a:pt x="25442" y="50189"/>
                    <a:pt x="22291" y="51672"/>
                    <a:pt x="20391" y="53711"/>
                  </a:cubicBezTo>
                  <a:cubicBezTo>
                    <a:pt x="18491" y="55750"/>
                    <a:pt x="17564" y="58531"/>
                    <a:pt x="17564" y="62007"/>
                  </a:cubicBezTo>
                  <a:cubicBezTo>
                    <a:pt x="17564" y="66038"/>
                    <a:pt x="18676" y="69097"/>
                    <a:pt x="20947" y="71182"/>
                  </a:cubicBezTo>
                  <a:cubicBezTo>
                    <a:pt x="23218" y="73314"/>
                    <a:pt x="26740" y="74334"/>
                    <a:pt x="31467" y="74334"/>
                  </a:cubicBezTo>
                  <a:lnTo>
                    <a:pt x="35730" y="74334"/>
                  </a:lnTo>
                  <a:cubicBezTo>
                    <a:pt x="41523" y="74334"/>
                    <a:pt x="45694" y="72897"/>
                    <a:pt x="48243" y="69978"/>
                  </a:cubicBezTo>
                  <a:moveTo>
                    <a:pt x="7044" y="82536"/>
                  </a:moveTo>
                  <a:cubicBezTo>
                    <a:pt x="2363" y="78041"/>
                    <a:pt x="0" y="71785"/>
                    <a:pt x="0" y="63768"/>
                  </a:cubicBezTo>
                  <a:cubicBezTo>
                    <a:pt x="0" y="58809"/>
                    <a:pt x="834" y="54638"/>
                    <a:pt x="2549" y="51255"/>
                  </a:cubicBezTo>
                  <a:cubicBezTo>
                    <a:pt x="4217" y="47872"/>
                    <a:pt x="6998" y="45045"/>
                    <a:pt x="10844" y="42682"/>
                  </a:cubicBezTo>
                  <a:cubicBezTo>
                    <a:pt x="14691" y="40365"/>
                    <a:pt x="19835" y="38557"/>
                    <a:pt x="26276" y="37306"/>
                  </a:cubicBezTo>
                  <a:lnTo>
                    <a:pt x="41801" y="34479"/>
                  </a:lnTo>
                  <a:cubicBezTo>
                    <a:pt x="44628" y="33969"/>
                    <a:pt x="46806" y="33367"/>
                    <a:pt x="48196" y="32672"/>
                  </a:cubicBezTo>
                  <a:cubicBezTo>
                    <a:pt x="49633" y="31977"/>
                    <a:pt x="50560" y="31003"/>
                    <a:pt x="51023" y="29752"/>
                  </a:cubicBezTo>
                  <a:cubicBezTo>
                    <a:pt x="51487" y="28501"/>
                    <a:pt x="51718" y="26740"/>
                    <a:pt x="51718" y="24515"/>
                  </a:cubicBezTo>
                  <a:cubicBezTo>
                    <a:pt x="51718" y="22291"/>
                    <a:pt x="51255" y="20391"/>
                    <a:pt x="50375" y="19140"/>
                  </a:cubicBezTo>
                  <a:cubicBezTo>
                    <a:pt x="49494" y="17888"/>
                    <a:pt x="47872" y="16915"/>
                    <a:pt x="45555" y="16266"/>
                  </a:cubicBezTo>
                  <a:cubicBezTo>
                    <a:pt x="43238" y="15618"/>
                    <a:pt x="39901" y="15339"/>
                    <a:pt x="35591" y="15339"/>
                  </a:cubicBezTo>
                  <a:lnTo>
                    <a:pt x="4542" y="15339"/>
                  </a:lnTo>
                  <a:lnTo>
                    <a:pt x="4542" y="2688"/>
                  </a:lnTo>
                  <a:cubicBezTo>
                    <a:pt x="8017" y="1946"/>
                    <a:pt x="12605" y="1298"/>
                    <a:pt x="18259" y="788"/>
                  </a:cubicBezTo>
                  <a:cubicBezTo>
                    <a:pt x="23913" y="278"/>
                    <a:pt x="29381" y="0"/>
                    <a:pt x="34664" y="0"/>
                  </a:cubicBezTo>
                  <a:cubicBezTo>
                    <a:pt x="43423" y="0"/>
                    <a:pt x="50328" y="927"/>
                    <a:pt x="55426" y="2781"/>
                  </a:cubicBezTo>
                  <a:cubicBezTo>
                    <a:pt x="60477" y="4634"/>
                    <a:pt x="64138" y="7369"/>
                    <a:pt x="66363" y="10937"/>
                  </a:cubicBezTo>
                  <a:cubicBezTo>
                    <a:pt x="68587" y="14505"/>
                    <a:pt x="69699" y="19232"/>
                    <a:pt x="69699" y="25025"/>
                  </a:cubicBezTo>
                  <a:lnTo>
                    <a:pt x="69699" y="87866"/>
                  </a:lnTo>
                  <a:lnTo>
                    <a:pt x="56863" y="87866"/>
                  </a:lnTo>
                  <a:lnTo>
                    <a:pt x="52136" y="76790"/>
                  </a:lnTo>
                  <a:cubicBezTo>
                    <a:pt x="50467" y="80683"/>
                    <a:pt x="47548" y="83741"/>
                    <a:pt x="43423" y="85966"/>
                  </a:cubicBezTo>
                  <a:cubicBezTo>
                    <a:pt x="39299" y="88190"/>
                    <a:pt x="34155" y="89303"/>
                    <a:pt x="27898" y="89303"/>
                  </a:cubicBezTo>
                  <a:cubicBezTo>
                    <a:pt x="18722" y="89303"/>
                    <a:pt x="11771" y="87078"/>
                    <a:pt x="7090" y="82583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B856AA17-FDA2-0440-C844-FF99BFF65F7C}"/>
                </a:ext>
              </a:extLst>
            </p:cNvPr>
            <p:cNvSpPr/>
            <p:nvPr/>
          </p:nvSpPr>
          <p:spPr>
            <a:xfrm>
              <a:off x="11486113" y="563440"/>
              <a:ext cx="73175" cy="115254"/>
            </a:xfrm>
            <a:custGeom>
              <a:avLst/>
              <a:gdLst>
                <a:gd name="csX0" fmla="*/ 26832 w 73175"/>
                <a:gd name="csY0" fmla="*/ 113123 h 115254"/>
                <a:gd name="csX1" fmla="*/ 16776 w 73175"/>
                <a:gd name="csY1" fmla="*/ 106866 h 115254"/>
                <a:gd name="csX2" fmla="*/ 16127 w 73175"/>
                <a:gd name="csY2" fmla="*/ 100054 h 115254"/>
                <a:gd name="csX3" fmla="*/ 27991 w 73175"/>
                <a:gd name="csY3" fmla="*/ 100054 h 115254"/>
                <a:gd name="csX4" fmla="*/ 45231 w 73175"/>
                <a:gd name="csY4" fmla="*/ 97366 h 115254"/>
                <a:gd name="csX5" fmla="*/ 52923 w 73175"/>
                <a:gd name="csY5" fmla="*/ 88098 h 115254"/>
                <a:gd name="csX6" fmla="*/ 55055 w 73175"/>
                <a:gd name="csY6" fmla="*/ 68541 h 115254"/>
                <a:gd name="csX7" fmla="*/ 53016 w 73175"/>
                <a:gd name="csY7" fmla="*/ 50745 h 115254"/>
                <a:gd name="csX8" fmla="*/ 45740 w 73175"/>
                <a:gd name="csY8" fmla="*/ 43052 h 115254"/>
                <a:gd name="csX9" fmla="*/ 29567 w 73175"/>
                <a:gd name="csY9" fmla="*/ 41013 h 115254"/>
                <a:gd name="csX10" fmla="*/ 16127 w 73175"/>
                <a:gd name="csY10" fmla="*/ 41013 h 115254"/>
                <a:gd name="csX11" fmla="*/ 16127 w 73175"/>
                <a:gd name="csY11" fmla="*/ 34201 h 115254"/>
                <a:gd name="csX12" fmla="*/ 38789 w 73175"/>
                <a:gd name="csY12" fmla="*/ 25813 h 115254"/>
                <a:gd name="csX13" fmla="*/ 57650 w 73175"/>
                <a:gd name="csY13" fmla="*/ 29474 h 115254"/>
                <a:gd name="csX14" fmla="*/ 69143 w 73175"/>
                <a:gd name="csY14" fmla="*/ 42543 h 115254"/>
                <a:gd name="csX15" fmla="*/ 73175 w 73175"/>
                <a:gd name="csY15" fmla="*/ 68587 h 115254"/>
                <a:gd name="csX16" fmla="*/ 69051 w 73175"/>
                <a:gd name="csY16" fmla="*/ 96439 h 115254"/>
                <a:gd name="csX17" fmla="*/ 57511 w 73175"/>
                <a:gd name="csY17" fmla="*/ 110991 h 115254"/>
                <a:gd name="csX18" fmla="*/ 38835 w 73175"/>
                <a:gd name="csY18" fmla="*/ 115254 h 115254"/>
                <a:gd name="csX19" fmla="*/ 26879 w 73175"/>
                <a:gd name="csY19" fmla="*/ 113123 h 115254"/>
                <a:gd name="csX20" fmla="*/ 0 w 73175"/>
                <a:gd name="csY20" fmla="*/ 3151 h 115254"/>
                <a:gd name="csX21" fmla="*/ 17425 w 73175"/>
                <a:gd name="csY21" fmla="*/ 0 h 115254"/>
                <a:gd name="csX22" fmla="*/ 17425 w 73175"/>
                <a:gd name="csY22" fmla="*/ 106866 h 115254"/>
                <a:gd name="csX23" fmla="*/ 12049 w 73175"/>
                <a:gd name="csY23" fmla="*/ 113679 h 115254"/>
                <a:gd name="csX24" fmla="*/ 0 w 73175"/>
                <a:gd name="csY24" fmla="*/ 113679 h 115254"/>
                <a:gd name="csX25" fmla="*/ 0 w 73175"/>
                <a:gd name="csY25" fmla="*/ 3151 h 115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3175" h="115254">
                  <a:moveTo>
                    <a:pt x="26832" y="113123"/>
                  </a:moveTo>
                  <a:cubicBezTo>
                    <a:pt x="23310" y="111686"/>
                    <a:pt x="19927" y="109601"/>
                    <a:pt x="16776" y="106866"/>
                  </a:cubicBezTo>
                  <a:lnTo>
                    <a:pt x="16127" y="100054"/>
                  </a:lnTo>
                  <a:lnTo>
                    <a:pt x="27991" y="100054"/>
                  </a:lnTo>
                  <a:cubicBezTo>
                    <a:pt x="35777" y="100054"/>
                    <a:pt x="41569" y="99174"/>
                    <a:pt x="45231" y="97366"/>
                  </a:cubicBezTo>
                  <a:cubicBezTo>
                    <a:pt x="48938" y="95559"/>
                    <a:pt x="51487" y="92500"/>
                    <a:pt x="52923" y="88098"/>
                  </a:cubicBezTo>
                  <a:cubicBezTo>
                    <a:pt x="54360" y="83741"/>
                    <a:pt x="55055" y="77207"/>
                    <a:pt x="55055" y="68541"/>
                  </a:cubicBezTo>
                  <a:cubicBezTo>
                    <a:pt x="55055" y="60431"/>
                    <a:pt x="54360" y="54499"/>
                    <a:pt x="53016" y="50745"/>
                  </a:cubicBezTo>
                  <a:cubicBezTo>
                    <a:pt x="51626" y="46992"/>
                    <a:pt x="49216" y="44443"/>
                    <a:pt x="45740" y="43052"/>
                  </a:cubicBezTo>
                  <a:cubicBezTo>
                    <a:pt x="42265" y="41662"/>
                    <a:pt x="36889" y="41013"/>
                    <a:pt x="29567" y="41013"/>
                  </a:cubicBezTo>
                  <a:lnTo>
                    <a:pt x="16127" y="41013"/>
                  </a:lnTo>
                  <a:lnTo>
                    <a:pt x="16127" y="34201"/>
                  </a:lnTo>
                  <a:cubicBezTo>
                    <a:pt x="22476" y="28593"/>
                    <a:pt x="29984" y="25813"/>
                    <a:pt x="38789" y="25813"/>
                  </a:cubicBezTo>
                  <a:cubicBezTo>
                    <a:pt x="46389" y="25813"/>
                    <a:pt x="52692" y="27018"/>
                    <a:pt x="57650" y="29474"/>
                  </a:cubicBezTo>
                  <a:cubicBezTo>
                    <a:pt x="62609" y="31884"/>
                    <a:pt x="66455" y="36240"/>
                    <a:pt x="69143" y="42543"/>
                  </a:cubicBezTo>
                  <a:cubicBezTo>
                    <a:pt x="71831" y="48845"/>
                    <a:pt x="73175" y="57511"/>
                    <a:pt x="73175" y="68587"/>
                  </a:cubicBezTo>
                  <a:cubicBezTo>
                    <a:pt x="73175" y="80312"/>
                    <a:pt x="71785" y="89581"/>
                    <a:pt x="69051" y="96439"/>
                  </a:cubicBezTo>
                  <a:cubicBezTo>
                    <a:pt x="66316" y="103298"/>
                    <a:pt x="62470" y="108164"/>
                    <a:pt x="57511" y="110991"/>
                  </a:cubicBezTo>
                  <a:cubicBezTo>
                    <a:pt x="52553" y="113864"/>
                    <a:pt x="46296" y="115254"/>
                    <a:pt x="38835" y="115254"/>
                  </a:cubicBezTo>
                  <a:cubicBezTo>
                    <a:pt x="34386" y="115254"/>
                    <a:pt x="30401" y="114559"/>
                    <a:pt x="26879" y="113123"/>
                  </a:cubicBezTo>
                  <a:moveTo>
                    <a:pt x="0" y="3151"/>
                  </a:moveTo>
                  <a:lnTo>
                    <a:pt x="17425" y="0"/>
                  </a:lnTo>
                  <a:lnTo>
                    <a:pt x="17425" y="106866"/>
                  </a:lnTo>
                  <a:lnTo>
                    <a:pt x="12049" y="113679"/>
                  </a:lnTo>
                  <a:lnTo>
                    <a:pt x="0" y="113679"/>
                  </a:lnTo>
                  <a:lnTo>
                    <a:pt x="0" y="3151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41AB06AA-D05F-684E-4548-47E16A3ACD35}"/>
                </a:ext>
              </a:extLst>
            </p:cNvPr>
            <p:cNvSpPr/>
            <p:nvPr/>
          </p:nvSpPr>
          <p:spPr>
            <a:xfrm>
              <a:off x="11569993" y="589346"/>
              <a:ext cx="82860" cy="89348"/>
            </a:xfrm>
            <a:custGeom>
              <a:avLst/>
              <a:gdLst>
                <a:gd name="csX0" fmla="*/ 54823 w 82860"/>
                <a:gd name="csY0" fmla="*/ 70534 h 89348"/>
                <a:gd name="csX1" fmla="*/ 62516 w 82860"/>
                <a:gd name="csY1" fmla="*/ 61172 h 89348"/>
                <a:gd name="csX2" fmla="*/ 64972 w 82860"/>
                <a:gd name="csY2" fmla="*/ 44721 h 89348"/>
                <a:gd name="csX3" fmla="*/ 62516 w 82860"/>
                <a:gd name="csY3" fmla="*/ 28269 h 89348"/>
                <a:gd name="csX4" fmla="*/ 54823 w 82860"/>
                <a:gd name="csY4" fmla="*/ 18862 h 89348"/>
                <a:gd name="csX5" fmla="*/ 41384 w 82860"/>
                <a:gd name="csY5" fmla="*/ 15757 h 89348"/>
                <a:gd name="csX6" fmla="*/ 27991 w 82860"/>
                <a:gd name="csY6" fmla="*/ 18862 h 89348"/>
                <a:gd name="csX7" fmla="*/ 20391 w 82860"/>
                <a:gd name="csY7" fmla="*/ 28269 h 89348"/>
                <a:gd name="csX8" fmla="*/ 17935 w 82860"/>
                <a:gd name="csY8" fmla="*/ 44721 h 89348"/>
                <a:gd name="csX9" fmla="*/ 20391 w 82860"/>
                <a:gd name="csY9" fmla="*/ 61172 h 89348"/>
                <a:gd name="csX10" fmla="*/ 27991 w 82860"/>
                <a:gd name="csY10" fmla="*/ 70534 h 89348"/>
                <a:gd name="csX11" fmla="*/ 41384 w 82860"/>
                <a:gd name="csY11" fmla="*/ 73546 h 89348"/>
                <a:gd name="csX12" fmla="*/ 54823 w 82860"/>
                <a:gd name="csY12" fmla="*/ 70534 h 89348"/>
                <a:gd name="csX13" fmla="*/ 20530 w 82860"/>
                <a:gd name="csY13" fmla="*/ 84205 h 89348"/>
                <a:gd name="csX14" fmla="*/ 5561 w 82860"/>
                <a:gd name="csY14" fmla="*/ 68912 h 89348"/>
                <a:gd name="csX15" fmla="*/ 0 w 82860"/>
                <a:gd name="csY15" fmla="*/ 44674 h 89348"/>
                <a:gd name="csX16" fmla="*/ 5561 w 82860"/>
                <a:gd name="csY16" fmla="*/ 20437 h 89348"/>
                <a:gd name="csX17" fmla="*/ 20530 w 82860"/>
                <a:gd name="csY17" fmla="*/ 5144 h 89348"/>
                <a:gd name="csX18" fmla="*/ 41338 w 82860"/>
                <a:gd name="csY18" fmla="*/ 0 h 89348"/>
                <a:gd name="csX19" fmla="*/ 62238 w 82860"/>
                <a:gd name="csY19" fmla="*/ 5144 h 89348"/>
                <a:gd name="csX20" fmla="*/ 77300 w 82860"/>
                <a:gd name="csY20" fmla="*/ 20437 h 89348"/>
                <a:gd name="csX21" fmla="*/ 82861 w 82860"/>
                <a:gd name="csY21" fmla="*/ 44674 h 89348"/>
                <a:gd name="csX22" fmla="*/ 77300 w 82860"/>
                <a:gd name="csY22" fmla="*/ 68912 h 89348"/>
                <a:gd name="csX23" fmla="*/ 62238 w 82860"/>
                <a:gd name="csY23" fmla="*/ 84205 h 89348"/>
                <a:gd name="csX24" fmla="*/ 41338 w 82860"/>
                <a:gd name="csY24" fmla="*/ 89349 h 89348"/>
                <a:gd name="csX25" fmla="*/ 20530 w 82860"/>
                <a:gd name="csY25" fmla="*/ 84205 h 89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82860" h="89348">
                  <a:moveTo>
                    <a:pt x="54823" y="70534"/>
                  </a:moveTo>
                  <a:cubicBezTo>
                    <a:pt x="58299" y="68541"/>
                    <a:pt x="60848" y="65436"/>
                    <a:pt x="62516" y="61172"/>
                  </a:cubicBezTo>
                  <a:cubicBezTo>
                    <a:pt x="64138" y="56955"/>
                    <a:pt x="64972" y="51440"/>
                    <a:pt x="64972" y="44721"/>
                  </a:cubicBezTo>
                  <a:cubicBezTo>
                    <a:pt x="64972" y="38001"/>
                    <a:pt x="64138" y="32486"/>
                    <a:pt x="62516" y="28269"/>
                  </a:cubicBezTo>
                  <a:cubicBezTo>
                    <a:pt x="60894" y="24052"/>
                    <a:pt x="58299" y="20901"/>
                    <a:pt x="54823" y="18862"/>
                  </a:cubicBezTo>
                  <a:cubicBezTo>
                    <a:pt x="51348" y="16822"/>
                    <a:pt x="46853" y="15757"/>
                    <a:pt x="41384" y="15757"/>
                  </a:cubicBezTo>
                  <a:cubicBezTo>
                    <a:pt x="35916" y="15757"/>
                    <a:pt x="31420" y="16776"/>
                    <a:pt x="27991" y="18862"/>
                  </a:cubicBezTo>
                  <a:cubicBezTo>
                    <a:pt x="24562" y="20901"/>
                    <a:pt x="22013" y="24052"/>
                    <a:pt x="20391" y="28269"/>
                  </a:cubicBezTo>
                  <a:cubicBezTo>
                    <a:pt x="18769" y="32486"/>
                    <a:pt x="17935" y="38001"/>
                    <a:pt x="17935" y="44721"/>
                  </a:cubicBezTo>
                  <a:cubicBezTo>
                    <a:pt x="17935" y="51440"/>
                    <a:pt x="18769" y="56955"/>
                    <a:pt x="20391" y="61172"/>
                  </a:cubicBezTo>
                  <a:cubicBezTo>
                    <a:pt x="22013" y="65390"/>
                    <a:pt x="24562" y="68495"/>
                    <a:pt x="27991" y="70534"/>
                  </a:cubicBezTo>
                  <a:cubicBezTo>
                    <a:pt x="31420" y="72526"/>
                    <a:pt x="35869" y="73546"/>
                    <a:pt x="41384" y="73546"/>
                  </a:cubicBezTo>
                  <a:cubicBezTo>
                    <a:pt x="46899" y="73546"/>
                    <a:pt x="51348" y="72526"/>
                    <a:pt x="54823" y="70534"/>
                  </a:cubicBezTo>
                  <a:moveTo>
                    <a:pt x="20530" y="84205"/>
                  </a:moveTo>
                  <a:cubicBezTo>
                    <a:pt x="14227" y="80775"/>
                    <a:pt x="9269" y="75678"/>
                    <a:pt x="5561" y="68912"/>
                  </a:cubicBezTo>
                  <a:cubicBezTo>
                    <a:pt x="1854" y="62146"/>
                    <a:pt x="0" y="54082"/>
                    <a:pt x="0" y="44674"/>
                  </a:cubicBezTo>
                  <a:cubicBezTo>
                    <a:pt x="0" y="35267"/>
                    <a:pt x="1854" y="27203"/>
                    <a:pt x="5561" y="20437"/>
                  </a:cubicBezTo>
                  <a:cubicBezTo>
                    <a:pt x="9269" y="13671"/>
                    <a:pt x="14227" y="8573"/>
                    <a:pt x="20530" y="5144"/>
                  </a:cubicBezTo>
                  <a:cubicBezTo>
                    <a:pt x="26786" y="1715"/>
                    <a:pt x="33738" y="0"/>
                    <a:pt x="41338" y="0"/>
                  </a:cubicBezTo>
                  <a:cubicBezTo>
                    <a:pt x="48938" y="0"/>
                    <a:pt x="55889" y="1715"/>
                    <a:pt x="62238" y="5144"/>
                  </a:cubicBezTo>
                  <a:cubicBezTo>
                    <a:pt x="68587" y="8573"/>
                    <a:pt x="73592" y="13671"/>
                    <a:pt x="77300" y="20437"/>
                  </a:cubicBezTo>
                  <a:cubicBezTo>
                    <a:pt x="81007" y="27203"/>
                    <a:pt x="82861" y="35267"/>
                    <a:pt x="82861" y="44674"/>
                  </a:cubicBezTo>
                  <a:cubicBezTo>
                    <a:pt x="82861" y="54082"/>
                    <a:pt x="81007" y="62146"/>
                    <a:pt x="77300" y="68912"/>
                  </a:cubicBezTo>
                  <a:cubicBezTo>
                    <a:pt x="73592" y="75678"/>
                    <a:pt x="68587" y="80775"/>
                    <a:pt x="62238" y="84205"/>
                  </a:cubicBezTo>
                  <a:cubicBezTo>
                    <a:pt x="55889" y="87634"/>
                    <a:pt x="48938" y="89349"/>
                    <a:pt x="41338" y="89349"/>
                  </a:cubicBezTo>
                  <a:cubicBezTo>
                    <a:pt x="33738" y="89349"/>
                    <a:pt x="26786" y="87634"/>
                    <a:pt x="20530" y="84205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17990127-282B-B8DC-0899-A8E495AD5636}"/>
                </a:ext>
              </a:extLst>
            </p:cNvPr>
            <p:cNvSpPr/>
            <p:nvPr/>
          </p:nvSpPr>
          <p:spPr>
            <a:xfrm>
              <a:off x="11669954" y="589717"/>
              <a:ext cx="46852" cy="87448"/>
            </a:xfrm>
            <a:custGeom>
              <a:avLst/>
              <a:gdLst>
                <a:gd name="csX0" fmla="*/ 0 w 46852"/>
                <a:gd name="csY0" fmla="*/ 1112 h 87448"/>
                <a:gd name="csX1" fmla="*/ 15664 w 46852"/>
                <a:gd name="csY1" fmla="*/ 1112 h 87448"/>
                <a:gd name="csX2" fmla="*/ 15664 w 46852"/>
                <a:gd name="csY2" fmla="*/ 18537 h 87448"/>
                <a:gd name="csX3" fmla="*/ 15525 w 46852"/>
                <a:gd name="csY3" fmla="*/ 12374 h 87448"/>
                <a:gd name="csX4" fmla="*/ 22662 w 46852"/>
                <a:gd name="csY4" fmla="*/ 3105 h 87448"/>
                <a:gd name="csX5" fmla="*/ 35313 w 46852"/>
                <a:gd name="csY5" fmla="*/ 0 h 87448"/>
                <a:gd name="csX6" fmla="*/ 46853 w 46852"/>
                <a:gd name="csY6" fmla="*/ 1900 h 87448"/>
                <a:gd name="csX7" fmla="*/ 46853 w 46852"/>
                <a:gd name="csY7" fmla="*/ 14737 h 87448"/>
                <a:gd name="csX8" fmla="*/ 25628 w 46852"/>
                <a:gd name="csY8" fmla="*/ 14737 h 87448"/>
                <a:gd name="csX9" fmla="*/ 20483 w 46852"/>
                <a:gd name="csY9" fmla="*/ 15525 h 87448"/>
                <a:gd name="csX10" fmla="*/ 18120 w 46852"/>
                <a:gd name="csY10" fmla="*/ 18630 h 87448"/>
                <a:gd name="csX11" fmla="*/ 17425 w 46852"/>
                <a:gd name="csY11" fmla="*/ 25535 h 87448"/>
                <a:gd name="csX12" fmla="*/ 17425 w 46852"/>
                <a:gd name="csY12" fmla="*/ 87449 h 87448"/>
                <a:gd name="csX13" fmla="*/ 0 w 46852"/>
                <a:gd name="csY13" fmla="*/ 87449 h 87448"/>
                <a:gd name="csX14" fmla="*/ 0 w 46852"/>
                <a:gd name="csY14" fmla="*/ 1159 h 874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6852" h="87448">
                  <a:moveTo>
                    <a:pt x="0" y="1112"/>
                  </a:moveTo>
                  <a:lnTo>
                    <a:pt x="15664" y="1112"/>
                  </a:lnTo>
                  <a:lnTo>
                    <a:pt x="15664" y="18537"/>
                  </a:lnTo>
                  <a:lnTo>
                    <a:pt x="15525" y="12374"/>
                  </a:lnTo>
                  <a:cubicBezTo>
                    <a:pt x="17332" y="8249"/>
                    <a:pt x="19696" y="5190"/>
                    <a:pt x="22662" y="3105"/>
                  </a:cubicBezTo>
                  <a:cubicBezTo>
                    <a:pt x="25628" y="1066"/>
                    <a:pt x="29845" y="0"/>
                    <a:pt x="35313" y="0"/>
                  </a:cubicBezTo>
                  <a:cubicBezTo>
                    <a:pt x="40179" y="0"/>
                    <a:pt x="44026" y="649"/>
                    <a:pt x="46853" y="1900"/>
                  </a:cubicBezTo>
                  <a:lnTo>
                    <a:pt x="46853" y="14737"/>
                  </a:lnTo>
                  <a:lnTo>
                    <a:pt x="25628" y="14737"/>
                  </a:lnTo>
                  <a:cubicBezTo>
                    <a:pt x="23310" y="14737"/>
                    <a:pt x="21596" y="15015"/>
                    <a:pt x="20483" y="15525"/>
                  </a:cubicBezTo>
                  <a:cubicBezTo>
                    <a:pt x="19371" y="16035"/>
                    <a:pt x="18583" y="17100"/>
                    <a:pt x="18120" y="18630"/>
                  </a:cubicBezTo>
                  <a:cubicBezTo>
                    <a:pt x="17657" y="20159"/>
                    <a:pt x="17425" y="22476"/>
                    <a:pt x="17425" y="25535"/>
                  </a:cubicBezTo>
                  <a:lnTo>
                    <a:pt x="17425" y="87449"/>
                  </a:lnTo>
                  <a:lnTo>
                    <a:pt x="0" y="87449"/>
                  </a:lnTo>
                  <a:lnTo>
                    <a:pt x="0" y="1159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C36E57D8-B366-A1DA-539A-27F86899161E}"/>
                </a:ext>
              </a:extLst>
            </p:cNvPr>
            <p:cNvSpPr/>
            <p:nvPr/>
          </p:nvSpPr>
          <p:spPr>
            <a:xfrm>
              <a:off x="11731544" y="589300"/>
              <a:ext cx="69699" cy="89302"/>
            </a:xfrm>
            <a:custGeom>
              <a:avLst/>
              <a:gdLst>
                <a:gd name="csX0" fmla="*/ 48289 w 69699"/>
                <a:gd name="csY0" fmla="*/ 70024 h 89302"/>
                <a:gd name="csX1" fmla="*/ 52089 w 69699"/>
                <a:gd name="csY1" fmla="*/ 56631 h 89302"/>
                <a:gd name="csX2" fmla="*/ 52089 w 69699"/>
                <a:gd name="csY2" fmla="*/ 44767 h 89302"/>
                <a:gd name="csX3" fmla="*/ 29752 w 69699"/>
                <a:gd name="csY3" fmla="*/ 49355 h 89302"/>
                <a:gd name="csX4" fmla="*/ 20391 w 69699"/>
                <a:gd name="csY4" fmla="*/ 53711 h 89302"/>
                <a:gd name="csX5" fmla="*/ 17564 w 69699"/>
                <a:gd name="csY5" fmla="*/ 62007 h 89302"/>
                <a:gd name="csX6" fmla="*/ 20947 w 69699"/>
                <a:gd name="csY6" fmla="*/ 71182 h 89302"/>
                <a:gd name="csX7" fmla="*/ 31467 w 69699"/>
                <a:gd name="csY7" fmla="*/ 74334 h 89302"/>
                <a:gd name="csX8" fmla="*/ 35730 w 69699"/>
                <a:gd name="csY8" fmla="*/ 74334 h 89302"/>
                <a:gd name="csX9" fmla="*/ 48243 w 69699"/>
                <a:gd name="csY9" fmla="*/ 69978 h 89302"/>
                <a:gd name="csX10" fmla="*/ 7044 w 69699"/>
                <a:gd name="csY10" fmla="*/ 82536 h 89302"/>
                <a:gd name="csX11" fmla="*/ 0 w 69699"/>
                <a:gd name="csY11" fmla="*/ 63768 h 89302"/>
                <a:gd name="csX12" fmla="*/ 2549 w 69699"/>
                <a:gd name="csY12" fmla="*/ 51255 h 89302"/>
                <a:gd name="csX13" fmla="*/ 10844 w 69699"/>
                <a:gd name="csY13" fmla="*/ 42682 h 89302"/>
                <a:gd name="csX14" fmla="*/ 26276 w 69699"/>
                <a:gd name="csY14" fmla="*/ 37306 h 89302"/>
                <a:gd name="csX15" fmla="*/ 41801 w 69699"/>
                <a:gd name="csY15" fmla="*/ 34479 h 89302"/>
                <a:gd name="csX16" fmla="*/ 48196 w 69699"/>
                <a:gd name="csY16" fmla="*/ 32672 h 89302"/>
                <a:gd name="csX17" fmla="*/ 51023 w 69699"/>
                <a:gd name="csY17" fmla="*/ 29752 h 89302"/>
                <a:gd name="csX18" fmla="*/ 51718 w 69699"/>
                <a:gd name="csY18" fmla="*/ 24515 h 89302"/>
                <a:gd name="csX19" fmla="*/ 50375 w 69699"/>
                <a:gd name="csY19" fmla="*/ 19140 h 89302"/>
                <a:gd name="csX20" fmla="*/ 45555 w 69699"/>
                <a:gd name="csY20" fmla="*/ 16266 h 89302"/>
                <a:gd name="csX21" fmla="*/ 35591 w 69699"/>
                <a:gd name="csY21" fmla="*/ 15339 h 89302"/>
                <a:gd name="csX22" fmla="*/ 4542 w 69699"/>
                <a:gd name="csY22" fmla="*/ 15339 h 89302"/>
                <a:gd name="csX23" fmla="*/ 4542 w 69699"/>
                <a:gd name="csY23" fmla="*/ 2688 h 89302"/>
                <a:gd name="csX24" fmla="*/ 18259 w 69699"/>
                <a:gd name="csY24" fmla="*/ 788 h 89302"/>
                <a:gd name="csX25" fmla="*/ 34664 w 69699"/>
                <a:gd name="csY25" fmla="*/ 0 h 89302"/>
                <a:gd name="csX26" fmla="*/ 55426 w 69699"/>
                <a:gd name="csY26" fmla="*/ 2781 h 89302"/>
                <a:gd name="csX27" fmla="*/ 66363 w 69699"/>
                <a:gd name="csY27" fmla="*/ 10937 h 89302"/>
                <a:gd name="csX28" fmla="*/ 69699 w 69699"/>
                <a:gd name="csY28" fmla="*/ 25025 h 89302"/>
                <a:gd name="csX29" fmla="*/ 69699 w 69699"/>
                <a:gd name="csY29" fmla="*/ 87866 h 89302"/>
                <a:gd name="csX30" fmla="*/ 56862 w 69699"/>
                <a:gd name="csY30" fmla="*/ 87866 h 89302"/>
                <a:gd name="csX31" fmla="*/ 52136 w 69699"/>
                <a:gd name="csY31" fmla="*/ 76790 h 89302"/>
                <a:gd name="csX32" fmla="*/ 43423 w 69699"/>
                <a:gd name="csY32" fmla="*/ 85966 h 89302"/>
                <a:gd name="csX33" fmla="*/ 27898 w 69699"/>
                <a:gd name="csY33" fmla="*/ 89303 h 89302"/>
                <a:gd name="csX34" fmla="*/ 7090 w 69699"/>
                <a:gd name="csY34" fmla="*/ 82583 h 893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69699" h="89302">
                  <a:moveTo>
                    <a:pt x="48289" y="70024"/>
                  </a:moveTo>
                  <a:cubicBezTo>
                    <a:pt x="50838" y="67104"/>
                    <a:pt x="52089" y="62655"/>
                    <a:pt x="52089" y="56631"/>
                  </a:cubicBezTo>
                  <a:lnTo>
                    <a:pt x="52089" y="44767"/>
                  </a:lnTo>
                  <a:lnTo>
                    <a:pt x="29752" y="49355"/>
                  </a:lnTo>
                  <a:cubicBezTo>
                    <a:pt x="25442" y="50189"/>
                    <a:pt x="22291" y="51672"/>
                    <a:pt x="20391" y="53711"/>
                  </a:cubicBezTo>
                  <a:cubicBezTo>
                    <a:pt x="18491" y="55750"/>
                    <a:pt x="17564" y="58531"/>
                    <a:pt x="17564" y="62007"/>
                  </a:cubicBezTo>
                  <a:cubicBezTo>
                    <a:pt x="17564" y="66038"/>
                    <a:pt x="18676" y="69097"/>
                    <a:pt x="20947" y="71182"/>
                  </a:cubicBezTo>
                  <a:cubicBezTo>
                    <a:pt x="23218" y="73314"/>
                    <a:pt x="26740" y="74334"/>
                    <a:pt x="31467" y="74334"/>
                  </a:cubicBezTo>
                  <a:lnTo>
                    <a:pt x="35730" y="74334"/>
                  </a:lnTo>
                  <a:cubicBezTo>
                    <a:pt x="41523" y="74334"/>
                    <a:pt x="45694" y="72897"/>
                    <a:pt x="48243" y="69978"/>
                  </a:cubicBezTo>
                  <a:moveTo>
                    <a:pt x="7044" y="82536"/>
                  </a:moveTo>
                  <a:cubicBezTo>
                    <a:pt x="2363" y="78041"/>
                    <a:pt x="0" y="71785"/>
                    <a:pt x="0" y="63768"/>
                  </a:cubicBezTo>
                  <a:cubicBezTo>
                    <a:pt x="0" y="58809"/>
                    <a:pt x="834" y="54638"/>
                    <a:pt x="2549" y="51255"/>
                  </a:cubicBezTo>
                  <a:cubicBezTo>
                    <a:pt x="4217" y="47872"/>
                    <a:pt x="6998" y="45045"/>
                    <a:pt x="10844" y="42682"/>
                  </a:cubicBezTo>
                  <a:cubicBezTo>
                    <a:pt x="14691" y="40365"/>
                    <a:pt x="19835" y="38557"/>
                    <a:pt x="26276" y="37306"/>
                  </a:cubicBezTo>
                  <a:lnTo>
                    <a:pt x="41801" y="34479"/>
                  </a:lnTo>
                  <a:cubicBezTo>
                    <a:pt x="44628" y="33969"/>
                    <a:pt x="46806" y="33367"/>
                    <a:pt x="48196" y="32672"/>
                  </a:cubicBezTo>
                  <a:cubicBezTo>
                    <a:pt x="49633" y="31977"/>
                    <a:pt x="50560" y="31003"/>
                    <a:pt x="51023" y="29752"/>
                  </a:cubicBezTo>
                  <a:cubicBezTo>
                    <a:pt x="51487" y="28501"/>
                    <a:pt x="51718" y="26740"/>
                    <a:pt x="51718" y="24515"/>
                  </a:cubicBezTo>
                  <a:cubicBezTo>
                    <a:pt x="51718" y="22291"/>
                    <a:pt x="51255" y="20391"/>
                    <a:pt x="50375" y="19140"/>
                  </a:cubicBezTo>
                  <a:cubicBezTo>
                    <a:pt x="49494" y="17888"/>
                    <a:pt x="47872" y="16915"/>
                    <a:pt x="45555" y="16266"/>
                  </a:cubicBezTo>
                  <a:cubicBezTo>
                    <a:pt x="43238" y="15618"/>
                    <a:pt x="39901" y="15339"/>
                    <a:pt x="35591" y="15339"/>
                  </a:cubicBezTo>
                  <a:lnTo>
                    <a:pt x="4542" y="15339"/>
                  </a:lnTo>
                  <a:lnTo>
                    <a:pt x="4542" y="2688"/>
                  </a:lnTo>
                  <a:cubicBezTo>
                    <a:pt x="8017" y="1946"/>
                    <a:pt x="12605" y="1298"/>
                    <a:pt x="18259" y="788"/>
                  </a:cubicBezTo>
                  <a:cubicBezTo>
                    <a:pt x="23913" y="278"/>
                    <a:pt x="29381" y="0"/>
                    <a:pt x="34664" y="0"/>
                  </a:cubicBezTo>
                  <a:cubicBezTo>
                    <a:pt x="43423" y="0"/>
                    <a:pt x="50328" y="927"/>
                    <a:pt x="55426" y="2781"/>
                  </a:cubicBezTo>
                  <a:cubicBezTo>
                    <a:pt x="60477" y="4634"/>
                    <a:pt x="64138" y="7369"/>
                    <a:pt x="66363" y="10937"/>
                  </a:cubicBezTo>
                  <a:cubicBezTo>
                    <a:pt x="68587" y="14505"/>
                    <a:pt x="69699" y="19232"/>
                    <a:pt x="69699" y="25025"/>
                  </a:cubicBezTo>
                  <a:lnTo>
                    <a:pt x="69699" y="87866"/>
                  </a:lnTo>
                  <a:lnTo>
                    <a:pt x="56862" y="87866"/>
                  </a:lnTo>
                  <a:lnTo>
                    <a:pt x="52136" y="76790"/>
                  </a:lnTo>
                  <a:cubicBezTo>
                    <a:pt x="50467" y="80683"/>
                    <a:pt x="47548" y="83741"/>
                    <a:pt x="43423" y="85966"/>
                  </a:cubicBezTo>
                  <a:cubicBezTo>
                    <a:pt x="39299" y="88190"/>
                    <a:pt x="34155" y="89303"/>
                    <a:pt x="27898" y="89303"/>
                  </a:cubicBezTo>
                  <a:cubicBezTo>
                    <a:pt x="18722" y="89303"/>
                    <a:pt x="11771" y="87078"/>
                    <a:pt x="7090" y="82583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7A0306E7-9B3F-0862-6863-4C6970F2AB7B}"/>
                </a:ext>
              </a:extLst>
            </p:cNvPr>
            <p:cNvSpPr/>
            <p:nvPr/>
          </p:nvSpPr>
          <p:spPr>
            <a:xfrm>
              <a:off x="11822561" y="563440"/>
              <a:ext cx="17424" cy="113678"/>
            </a:xfrm>
            <a:custGeom>
              <a:avLst/>
              <a:gdLst>
                <a:gd name="csX0" fmla="*/ 0 w 17424"/>
                <a:gd name="csY0" fmla="*/ 3151 h 113678"/>
                <a:gd name="csX1" fmla="*/ 17425 w 17424"/>
                <a:gd name="csY1" fmla="*/ 0 h 113678"/>
                <a:gd name="csX2" fmla="*/ 17425 w 17424"/>
                <a:gd name="csY2" fmla="*/ 113679 h 113678"/>
                <a:gd name="csX3" fmla="*/ 0 w 17424"/>
                <a:gd name="csY3" fmla="*/ 113679 h 113678"/>
                <a:gd name="csX4" fmla="*/ 0 w 17424"/>
                <a:gd name="csY4" fmla="*/ 3151 h 113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424" h="113678">
                  <a:moveTo>
                    <a:pt x="0" y="3151"/>
                  </a:moveTo>
                  <a:lnTo>
                    <a:pt x="17425" y="0"/>
                  </a:lnTo>
                  <a:lnTo>
                    <a:pt x="17425" y="113679"/>
                  </a:lnTo>
                  <a:lnTo>
                    <a:pt x="0" y="113679"/>
                  </a:lnTo>
                  <a:lnTo>
                    <a:pt x="0" y="3151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2319163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anj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7E587E71-C8BF-BF71-65C3-3B67705F3F7D}"/>
              </a:ext>
            </a:extLst>
          </p:cNvPr>
          <p:cNvGrpSpPr/>
          <p:nvPr userDrawn="1"/>
        </p:nvGrpSpPr>
        <p:grpSpPr>
          <a:xfrm>
            <a:off x="10906551" y="342942"/>
            <a:ext cx="386220" cy="386220"/>
            <a:chOff x="10906551" y="342942"/>
            <a:chExt cx="386220" cy="386220"/>
          </a:xfrm>
          <a:solidFill>
            <a:schemeClr val="accent4"/>
          </a:solidFill>
        </p:grpSpPr>
        <p:sp>
          <p:nvSpPr>
            <p:cNvPr id="3" name="Forma libre: forma 2">
              <a:extLst>
                <a:ext uri="{FF2B5EF4-FFF2-40B4-BE49-F238E27FC236}">
                  <a16:creationId xmlns:a16="http://schemas.microsoft.com/office/drawing/2014/main" id="{BF7D647B-6D8E-E96C-DE6A-322BAAB3D7D1}"/>
                </a:ext>
              </a:extLst>
            </p:cNvPr>
            <p:cNvSpPr/>
            <p:nvPr/>
          </p:nvSpPr>
          <p:spPr>
            <a:xfrm>
              <a:off x="10906551" y="342942"/>
              <a:ext cx="386220" cy="386220"/>
            </a:xfrm>
            <a:custGeom>
              <a:avLst/>
              <a:gdLst>
                <a:gd name="csX0" fmla="*/ 308967 w 386220"/>
                <a:gd name="csY0" fmla="*/ 386221 h 386220"/>
                <a:gd name="csX1" fmla="*/ 77253 w 386220"/>
                <a:gd name="csY1" fmla="*/ 386221 h 386220"/>
                <a:gd name="csX2" fmla="*/ 0 w 386220"/>
                <a:gd name="csY2" fmla="*/ 308967 h 386220"/>
                <a:gd name="csX3" fmla="*/ 0 w 386220"/>
                <a:gd name="csY3" fmla="*/ 77253 h 386220"/>
                <a:gd name="csX4" fmla="*/ 77253 w 386220"/>
                <a:gd name="csY4" fmla="*/ 0 h 386220"/>
                <a:gd name="csX5" fmla="*/ 308967 w 386220"/>
                <a:gd name="csY5" fmla="*/ 0 h 386220"/>
                <a:gd name="csX6" fmla="*/ 386220 w 386220"/>
                <a:gd name="csY6" fmla="*/ 77253 h 386220"/>
                <a:gd name="csX7" fmla="*/ 386220 w 386220"/>
                <a:gd name="csY7" fmla="*/ 308967 h 386220"/>
                <a:gd name="csX8" fmla="*/ 308967 w 386220"/>
                <a:gd name="csY8" fmla="*/ 386221 h 386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220" h="386220">
                  <a:moveTo>
                    <a:pt x="308967" y="386221"/>
                  </a:moveTo>
                  <a:lnTo>
                    <a:pt x="77253" y="386221"/>
                  </a:lnTo>
                  <a:cubicBezTo>
                    <a:pt x="34572" y="386221"/>
                    <a:pt x="0" y="351649"/>
                    <a:pt x="0" y="308967"/>
                  </a:cubicBezTo>
                  <a:lnTo>
                    <a:pt x="0" y="77253"/>
                  </a:lnTo>
                  <a:cubicBezTo>
                    <a:pt x="0" y="34572"/>
                    <a:pt x="34572" y="0"/>
                    <a:pt x="77253" y="0"/>
                  </a:cubicBezTo>
                  <a:lnTo>
                    <a:pt x="308967" y="0"/>
                  </a:lnTo>
                  <a:cubicBezTo>
                    <a:pt x="351649" y="0"/>
                    <a:pt x="386220" y="34572"/>
                    <a:pt x="386220" y="77253"/>
                  </a:cubicBezTo>
                  <a:lnTo>
                    <a:pt x="386220" y="308967"/>
                  </a:lnTo>
                  <a:cubicBezTo>
                    <a:pt x="386220" y="351649"/>
                    <a:pt x="351649" y="386221"/>
                    <a:pt x="308967" y="386221"/>
                  </a:cubicBezTo>
                </a:path>
              </a:pathLst>
            </a:custGeom>
            <a:solidFill>
              <a:schemeClr val="bg1"/>
            </a:solidFill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A3562C5B-14E3-AE30-1D8C-E8A240ECD2D7}"/>
                </a:ext>
              </a:extLst>
            </p:cNvPr>
            <p:cNvGrpSpPr/>
            <p:nvPr userDrawn="1"/>
          </p:nvGrpSpPr>
          <p:grpSpPr>
            <a:xfrm>
              <a:off x="10945108" y="478633"/>
              <a:ext cx="308920" cy="115300"/>
              <a:chOff x="10945108" y="478633"/>
              <a:chExt cx="308920" cy="115300"/>
            </a:xfrm>
            <a:grpFill/>
          </p:grpSpPr>
          <p:sp>
            <p:nvSpPr>
              <p:cNvPr id="5" name="Forma libre: forma 4">
                <a:extLst>
                  <a:ext uri="{FF2B5EF4-FFF2-40B4-BE49-F238E27FC236}">
                    <a16:creationId xmlns:a16="http://schemas.microsoft.com/office/drawing/2014/main" id="{512FFED1-5217-727F-E2D8-53AB59D62C2B}"/>
                  </a:ext>
                </a:extLst>
              </p:cNvPr>
              <p:cNvSpPr/>
              <p:nvPr/>
            </p:nvSpPr>
            <p:spPr>
              <a:xfrm>
                <a:off x="10945108" y="504446"/>
                <a:ext cx="72294" cy="89302"/>
              </a:xfrm>
              <a:custGeom>
                <a:avLst/>
                <a:gdLst>
                  <a:gd name="csX0" fmla="*/ 46482 w 72294"/>
                  <a:gd name="csY0" fmla="*/ 67197 h 89302"/>
                  <a:gd name="csX1" fmla="*/ 48614 w 72294"/>
                  <a:gd name="csY1" fmla="*/ 59041 h 89302"/>
                  <a:gd name="csX2" fmla="*/ 48614 w 72294"/>
                  <a:gd name="csY2" fmla="*/ 47501 h 89302"/>
                  <a:gd name="csX3" fmla="*/ 32625 w 72294"/>
                  <a:gd name="csY3" fmla="*/ 51162 h 89302"/>
                  <a:gd name="csX4" fmla="*/ 25674 w 72294"/>
                  <a:gd name="csY4" fmla="*/ 54824 h 89302"/>
                  <a:gd name="csX5" fmla="*/ 23635 w 72294"/>
                  <a:gd name="csY5" fmla="*/ 61312 h 89302"/>
                  <a:gd name="csX6" fmla="*/ 26184 w 72294"/>
                  <a:gd name="csY6" fmla="*/ 67799 h 89302"/>
                  <a:gd name="csX7" fmla="*/ 34108 w 72294"/>
                  <a:gd name="csY7" fmla="*/ 70024 h 89302"/>
                  <a:gd name="csX8" fmla="*/ 39021 w 72294"/>
                  <a:gd name="csY8" fmla="*/ 70024 h 89302"/>
                  <a:gd name="csX9" fmla="*/ 46528 w 72294"/>
                  <a:gd name="csY9" fmla="*/ 67243 h 89302"/>
                  <a:gd name="csX10" fmla="*/ 6581 w 72294"/>
                  <a:gd name="csY10" fmla="*/ 82583 h 89302"/>
                  <a:gd name="csX11" fmla="*/ 0 w 72294"/>
                  <a:gd name="csY11" fmla="*/ 63814 h 89302"/>
                  <a:gd name="csX12" fmla="*/ 2363 w 72294"/>
                  <a:gd name="csY12" fmla="*/ 51301 h 89302"/>
                  <a:gd name="csX13" fmla="*/ 10612 w 72294"/>
                  <a:gd name="csY13" fmla="*/ 42682 h 89302"/>
                  <a:gd name="csX14" fmla="*/ 27250 w 72294"/>
                  <a:gd name="csY14" fmla="*/ 36889 h 89302"/>
                  <a:gd name="csX15" fmla="*/ 38974 w 72294"/>
                  <a:gd name="csY15" fmla="*/ 34525 h 89302"/>
                  <a:gd name="csX16" fmla="*/ 44906 w 72294"/>
                  <a:gd name="csY16" fmla="*/ 32764 h 89302"/>
                  <a:gd name="csX17" fmla="*/ 47594 w 72294"/>
                  <a:gd name="csY17" fmla="*/ 30308 h 89302"/>
                  <a:gd name="csX18" fmla="*/ 48289 w 72294"/>
                  <a:gd name="csY18" fmla="*/ 26276 h 89302"/>
                  <a:gd name="csX19" fmla="*/ 47316 w 72294"/>
                  <a:gd name="csY19" fmla="*/ 22569 h 89302"/>
                  <a:gd name="csX20" fmla="*/ 44304 w 72294"/>
                  <a:gd name="csY20" fmla="*/ 20669 h 89302"/>
                  <a:gd name="csX21" fmla="*/ 38743 w 72294"/>
                  <a:gd name="csY21" fmla="*/ 20113 h 89302"/>
                  <a:gd name="csX22" fmla="*/ 4217 w 72294"/>
                  <a:gd name="csY22" fmla="*/ 20113 h 89302"/>
                  <a:gd name="csX23" fmla="*/ 4217 w 72294"/>
                  <a:gd name="csY23" fmla="*/ 3012 h 89302"/>
                  <a:gd name="csX24" fmla="*/ 18213 w 72294"/>
                  <a:gd name="csY24" fmla="*/ 881 h 89302"/>
                  <a:gd name="csX25" fmla="*/ 35081 w 72294"/>
                  <a:gd name="csY25" fmla="*/ 0 h 89302"/>
                  <a:gd name="csX26" fmla="*/ 57187 w 72294"/>
                  <a:gd name="csY26" fmla="*/ 3244 h 89302"/>
                  <a:gd name="csX27" fmla="*/ 68819 w 72294"/>
                  <a:gd name="csY27" fmla="*/ 12883 h 89302"/>
                  <a:gd name="csX28" fmla="*/ 72295 w 72294"/>
                  <a:gd name="csY28" fmla="*/ 29613 h 89302"/>
                  <a:gd name="csX29" fmla="*/ 72295 w 72294"/>
                  <a:gd name="csY29" fmla="*/ 87866 h 89302"/>
                  <a:gd name="csX30" fmla="*/ 52970 w 72294"/>
                  <a:gd name="csY30" fmla="*/ 87866 h 89302"/>
                  <a:gd name="csX31" fmla="*/ 48521 w 72294"/>
                  <a:gd name="csY31" fmla="*/ 75214 h 89302"/>
                  <a:gd name="csX32" fmla="*/ 40225 w 72294"/>
                  <a:gd name="csY32" fmla="*/ 85827 h 89302"/>
                  <a:gd name="csX33" fmla="*/ 25906 w 72294"/>
                  <a:gd name="csY33" fmla="*/ 89303 h 89302"/>
                  <a:gd name="csX34" fmla="*/ 6488 w 72294"/>
                  <a:gd name="csY34" fmla="*/ 82583 h 893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72294" h="89302">
                    <a:moveTo>
                      <a:pt x="46482" y="67197"/>
                    </a:moveTo>
                    <a:cubicBezTo>
                      <a:pt x="47918" y="65343"/>
                      <a:pt x="48614" y="62655"/>
                      <a:pt x="48614" y="59041"/>
                    </a:cubicBezTo>
                    <a:lnTo>
                      <a:pt x="48614" y="47501"/>
                    </a:lnTo>
                    <a:lnTo>
                      <a:pt x="32625" y="51162"/>
                    </a:lnTo>
                    <a:cubicBezTo>
                      <a:pt x="29335" y="51904"/>
                      <a:pt x="27018" y="53109"/>
                      <a:pt x="25674" y="54824"/>
                    </a:cubicBezTo>
                    <a:cubicBezTo>
                      <a:pt x="24284" y="56492"/>
                      <a:pt x="23635" y="58670"/>
                      <a:pt x="23635" y="61312"/>
                    </a:cubicBezTo>
                    <a:cubicBezTo>
                      <a:pt x="23635" y="64185"/>
                      <a:pt x="24469" y="66317"/>
                      <a:pt x="26184" y="67799"/>
                    </a:cubicBezTo>
                    <a:cubicBezTo>
                      <a:pt x="27852" y="69282"/>
                      <a:pt x="30494" y="70024"/>
                      <a:pt x="34108" y="70024"/>
                    </a:cubicBezTo>
                    <a:lnTo>
                      <a:pt x="39021" y="70024"/>
                    </a:lnTo>
                    <a:cubicBezTo>
                      <a:pt x="42589" y="70024"/>
                      <a:pt x="45138" y="69097"/>
                      <a:pt x="46528" y="67243"/>
                    </a:cubicBezTo>
                    <a:moveTo>
                      <a:pt x="6581" y="82583"/>
                    </a:moveTo>
                    <a:cubicBezTo>
                      <a:pt x="2178" y="78088"/>
                      <a:pt x="0" y="71831"/>
                      <a:pt x="0" y="63814"/>
                    </a:cubicBezTo>
                    <a:cubicBezTo>
                      <a:pt x="0" y="58855"/>
                      <a:pt x="788" y="54684"/>
                      <a:pt x="2363" y="51301"/>
                    </a:cubicBezTo>
                    <a:cubicBezTo>
                      <a:pt x="3939" y="47918"/>
                      <a:pt x="6673" y="45045"/>
                      <a:pt x="10612" y="42682"/>
                    </a:cubicBezTo>
                    <a:cubicBezTo>
                      <a:pt x="14505" y="40318"/>
                      <a:pt x="20066" y="38372"/>
                      <a:pt x="27250" y="36889"/>
                    </a:cubicBezTo>
                    <a:lnTo>
                      <a:pt x="38974" y="34525"/>
                    </a:lnTo>
                    <a:cubicBezTo>
                      <a:pt x="41616" y="34016"/>
                      <a:pt x="43609" y="33413"/>
                      <a:pt x="44906" y="32764"/>
                    </a:cubicBezTo>
                    <a:cubicBezTo>
                      <a:pt x="46204" y="32116"/>
                      <a:pt x="47131" y="31328"/>
                      <a:pt x="47594" y="30308"/>
                    </a:cubicBezTo>
                    <a:cubicBezTo>
                      <a:pt x="48057" y="29289"/>
                      <a:pt x="48289" y="27945"/>
                      <a:pt x="48289" y="26276"/>
                    </a:cubicBezTo>
                    <a:cubicBezTo>
                      <a:pt x="48289" y="24701"/>
                      <a:pt x="47965" y="23449"/>
                      <a:pt x="47316" y="22569"/>
                    </a:cubicBezTo>
                    <a:cubicBezTo>
                      <a:pt x="46667" y="21688"/>
                      <a:pt x="45694" y="21040"/>
                      <a:pt x="44304" y="20669"/>
                    </a:cubicBezTo>
                    <a:cubicBezTo>
                      <a:pt x="42913" y="20298"/>
                      <a:pt x="41106" y="20113"/>
                      <a:pt x="38743" y="20113"/>
                    </a:cubicBezTo>
                    <a:lnTo>
                      <a:pt x="4217" y="20113"/>
                    </a:lnTo>
                    <a:lnTo>
                      <a:pt x="4217" y="3012"/>
                    </a:lnTo>
                    <a:cubicBezTo>
                      <a:pt x="7786" y="2178"/>
                      <a:pt x="12466" y="1437"/>
                      <a:pt x="18213" y="881"/>
                    </a:cubicBezTo>
                    <a:cubicBezTo>
                      <a:pt x="23959" y="324"/>
                      <a:pt x="29567" y="0"/>
                      <a:pt x="35081" y="0"/>
                    </a:cubicBezTo>
                    <a:cubicBezTo>
                      <a:pt x="44350" y="0"/>
                      <a:pt x="51718" y="1066"/>
                      <a:pt x="57187" y="3244"/>
                    </a:cubicBezTo>
                    <a:cubicBezTo>
                      <a:pt x="62609" y="5422"/>
                      <a:pt x="66502" y="8620"/>
                      <a:pt x="68819" y="12883"/>
                    </a:cubicBezTo>
                    <a:cubicBezTo>
                      <a:pt x="71136" y="17147"/>
                      <a:pt x="72295" y="22708"/>
                      <a:pt x="72295" y="29613"/>
                    </a:cubicBezTo>
                    <a:lnTo>
                      <a:pt x="72295" y="87866"/>
                    </a:lnTo>
                    <a:lnTo>
                      <a:pt x="52970" y="87866"/>
                    </a:lnTo>
                    <a:lnTo>
                      <a:pt x="48521" y="75214"/>
                    </a:lnTo>
                    <a:cubicBezTo>
                      <a:pt x="46621" y="79941"/>
                      <a:pt x="43840" y="83510"/>
                      <a:pt x="40225" y="85827"/>
                    </a:cubicBezTo>
                    <a:cubicBezTo>
                      <a:pt x="36564" y="88144"/>
                      <a:pt x="31791" y="89303"/>
                      <a:pt x="25906" y="89303"/>
                    </a:cubicBezTo>
                    <a:cubicBezTo>
                      <a:pt x="17379" y="89303"/>
                      <a:pt x="10891" y="87078"/>
                      <a:pt x="6488" y="82583"/>
                    </a:cubicBezTo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6" name="Forma libre: forma 5">
                <a:extLst>
                  <a:ext uri="{FF2B5EF4-FFF2-40B4-BE49-F238E27FC236}">
                    <a16:creationId xmlns:a16="http://schemas.microsoft.com/office/drawing/2014/main" id="{63A7A878-43CC-E50A-0772-A961D1C3F3A0}"/>
                  </a:ext>
                </a:extLst>
              </p:cNvPr>
              <p:cNvSpPr/>
              <p:nvPr/>
            </p:nvSpPr>
            <p:spPr>
              <a:xfrm>
                <a:off x="11030934" y="504446"/>
                <a:ext cx="62052" cy="89487"/>
              </a:xfrm>
              <a:custGeom>
                <a:avLst/>
                <a:gdLst>
                  <a:gd name="csX0" fmla="*/ 10056 w 62052"/>
                  <a:gd name="csY0" fmla="*/ 79014 h 89487"/>
                  <a:gd name="csX1" fmla="*/ 0 w 62052"/>
                  <a:gd name="csY1" fmla="*/ 44674 h 89487"/>
                  <a:gd name="csX2" fmla="*/ 10056 w 62052"/>
                  <a:gd name="csY2" fmla="*/ 10473 h 89487"/>
                  <a:gd name="csX3" fmla="*/ 39577 w 62052"/>
                  <a:gd name="csY3" fmla="*/ 0 h 89487"/>
                  <a:gd name="csX4" fmla="*/ 62053 w 62052"/>
                  <a:gd name="csY4" fmla="*/ 2827 h 89487"/>
                  <a:gd name="csX5" fmla="*/ 62053 w 62052"/>
                  <a:gd name="csY5" fmla="*/ 20066 h 89487"/>
                  <a:gd name="csX6" fmla="*/ 44489 w 62052"/>
                  <a:gd name="csY6" fmla="*/ 20066 h 89487"/>
                  <a:gd name="csX7" fmla="*/ 31189 w 62052"/>
                  <a:gd name="csY7" fmla="*/ 22615 h 89487"/>
                  <a:gd name="csX8" fmla="*/ 25720 w 62052"/>
                  <a:gd name="csY8" fmla="*/ 30076 h 89487"/>
                  <a:gd name="csX9" fmla="*/ 24515 w 62052"/>
                  <a:gd name="csY9" fmla="*/ 44628 h 89487"/>
                  <a:gd name="csX10" fmla="*/ 25720 w 62052"/>
                  <a:gd name="csY10" fmla="*/ 59689 h 89487"/>
                  <a:gd name="csX11" fmla="*/ 31189 w 62052"/>
                  <a:gd name="csY11" fmla="*/ 67382 h 89487"/>
                  <a:gd name="csX12" fmla="*/ 44489 w 62052"/>
                  <a:gd name="csY12" fmla="*/ 69978 h 89487"/>
                  <a:gd name="csX13" fmla="*/ 62053 w 62052"/>
                  <a:gd name="csY13" fmla="*/ 69978 h 89487"/>
                  <a:gd name="csX14" fmla="*/ 62053 w 62052"/>
                  <a:gd name="csY14" fmla="*/ 85827 h 89487"/>
                  <a:gd name="csX15" fmla="*/ 39577 w 62052"/>
                  <a:gd name="csY15" fmla="*/ 89488 h 89487"/>
                  <a:gd name="csX16" fmla="*/ 10056 w 62052"/>
                  <a:gd name="csY16" fmla="*/ 79014 h 894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2052" h="89487">
                    <a:moveTo>
                      <a:pt x="10056" y="79014"/>
                    </a:moveTo>
                    <a:cubicBezTo>
                      <a:pt x="3337" y="72063"/>
                      <a:pt x="0" y="60616"/>
                      <a:pt x="0" y="44674"/>
                    </a:cubicBezTo>
                    <a:cubicBezTo>
                      <a:pt x="0" y="28733"/>
                      <a:pt x="3337" y="17425"/>
                      <a:pt x="10056" y="10473"/>
                    </a:cubicBezTo>
                    <a:cubicBezTo>
                      <a:pt x="16776" y="3522"/>
                      <a:pt x="26601" y="0"/>
                      <a:pt x="39577" y="0"/>
                    </a:cubicBezTo>
                    <a:cubicBezTo>
                      <a:pt x="47687" y="0"/>
                      <a:pt x="55194" y="927"/>
                      <a:pt x="62053" y="2827"/>
                    </a:cubicBezTo>
                    <a:lnTo>
                      <a:pt x="62053" y="20066"/>
                    </a:lnTo>
                    <a:lnTo>
                      <a:pt x="44489" y="20066"/>
                    </a:lnTo>
                    <a:cubicBezTo>
                      <a:pt x="38464" y="20066"/>
                      <a:pt x="34062" y="20901"/>
                      <a:pt x="31189" y="22615"/>
                    </a:cubicBezTo>
                    <a:cubicBezTo>
                      <a:pt x="28362" y="24284"/>
                      <a:pt x="26508" y="26786"/>
                      <a:pt x="25720" y="30076"/>
                    </a:cubicBezTo>
                    <a:cubicBezTo>
                      <a:pt x="24932" y="33367"/>
                      <a:pt x="24515" y="38186"/>
                      <a:pt x="24515" y="44628"/>
                    </a:cubicBezTo>
                    <a:cubicBezTo>
                      <a:pt x="24515" y="51070"/>
                      <a:pt x="24932" y="56306"/>
                      <a:pt x="25720" y="59689"/>
                    </a:cubicBezTo>
                    <a:cubicBezTo>
                      <a:pt x="26508" y="63073"/>
                      <a:pt x="28315" y="65621"/>
                      <a:pt x="31189" y="67382"/>
                    </a:cubicBezTo>
                    <a:cubicBezTo>
                      <a:pt x="34062" y="69143"/>
                      <a:pt x="38464" y="69978"/>
                      <a:pt x="44489" y="69978"/>
                    </a:cubicBezTo>
                    <a:lnTo>
                      <a:pt x="62053" y="69978"/>
                    </a:lnTo>
                    <a:lnTo>
                      <a:pt x="62053" y="85827"/>
                    </a:lnTo>
                    <a:cubicBezTo>
                      <a:pt x="54777" y="88237"/>
                      <a:pt x="47270" y="89488"/>
                      <a:pt x="39577" y="89488"/>
                    </a:cubicBezTo>
                    <a:cubicBezTo>
                      <a:pt x="26601" y="89488"/>
                      <a:pt x="16730" y="86012"/>
                      <a:pt x="10056" y="79014"/>
                    </a:cubicBezTo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7" name="Forma libre: forma 6">
                <a:extLst>
                  <a:ext uri="{FF2B5EF4-FFF2-40B4-BE49-F238E27FC236}">
                    <a16:creationId xmlns:a16="http://schemas.microsoft.com/office/drawing/2014/main" id="{1451E683-27CB-68A9-F847-A08B22A6118B}"/>
                  </a:ext>
                </a:extLst>
              </p:cNvPr>
              <p:cNvSpPr/>
              <p:nvPr/>
            </p:nvSpPr>
            <p:spPr>
              <a:xfrm>
                <a:off x="11105175" y="478633"/>
                <a:ext cx="72850" cy="113725"/>
              </a:xfrm>
              <a:custGeom>
                <a:avLst/>
                <a:gdLst>
                  <a:gd name="csX0" fmla="*/ 46945 w 72850"/>
                  <a:gd name="csY0" fmla="*/ 47409 h 113725"/>
                  <a:gd name="csX1" fmla="*/ 39577 w 72850"/>
                  <a:gd name="csY1" fmla="*/ 45926 h 113725"/>
                  <a:gd name="csX2" fmla="*/ 22476 w 72850"/>
                  <a:gd name="csY2" fmla="*/ 45926 h 113725"/>
                  <a:gd name="csX3" fmla="*/ 22476 w 72850"/>
                  <a:gd name="csY3" fmla="*/ 37399 h 113725"/>
                  <a:gd name="csX4" fmla="*/ 47038 w 72850"/>
                  <a:gd name="csY4" fmla="*/ 25859 h 113725"/>
                  <a:gd name="csX5" fmla="*/ 66363 w 72850"/>
                  <a:gd name="csY5" fmla="*/ 32255 h 113725"/>
                  <a:gd name="csX6" fmla="*/ 72851 w 72850"/>
                  <a:gd name="csY6" fmla="*/ 50699 h 113725"/>
                  <a:gd name="csX7" fmla="*/ 72851 w 72850"/>
                  <a:gd name="csY7" fmla="*/ 113725 h 113725"/>
                  <a:gd name="csX8" fmla="*/ 49077 w 72850"/>
                  <a:gd name="csY8" fmla="*/ 113725 h 113725"/>
                  <a:gd name="csX9" fmla="*/ 49077 w 72850"/>
                  <a:gd name="csY9" fmla="*/ 53248 h 113725"/>
                  <a:gd name="csX10" fmla="*/ 46945 w 72850"/>
                  <a:gd name="csY10" fmla="*/ 47455 h 113725"/>
                  <a:gd name="csX11" fmla="*/ 0 w 72850"/>
                  <a:gd name="csY11" fmla="*/ 3939 h 113725"/>
                  <a:gd name="csX12" fmla="*/ 23774 w 72850"/>
                  <a:gd name="csY12" fmla="*/ 0 h 113725"/>
                  <a:gd name="csX13" fmla="*/ 23774 w 72850"/>
                  <a:gd name="csY13" fmla="*/ 113679 h 113725"/>
                  <a:gd name="csX14" fmla="*/ 0 w 72850"/>
                  <a:gd name="csY14" fmla="*/ 113679 h 113725"/>
                  <a:gd name="csX15" fmla="*/ 0 w 72850"/>
                  <a:gd name="csY15" fmla="*/ 3939 h 1137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72850" h="113725">
                    <a:moveTo>
                      <a:pt x="46945" y="47409"/>
                    </a:moveTo>
                    <a:cubicBezTo>
                      <a:pt x="45509" y="46389"/>
                      <a:pt x="43052" y="45926"/>
                      <a:pt x="39577" y="45926"/>
                    </a:cubicBezTo>
                    <a:lnTo>
                      <a:pt x="22476" y="45926"/>
                    </a:lnTo>
                    <a:lnTo>
                      <a:pt x="22476" y="37399"/>
                    </a:lnTo>
                    <a:cubicBezTo>
                      <a:pt x="28825" y="29706"/>
                      <a:pt x="36982" y="25859"/>
                      <a:pt x="47038" y="25859"/>
                    </a:cubicBezTo>
                    <a:cubicBezTo>
                      <a:pt x="55565" y="25859"/>
                      <a:pt x="62007" y="27991"/>
                      <a:pt x="66363" y="32255"/>
                    </a:cubicBezTo>
                    <a:cubicBezTo>
                      <a:pt x="70673" y="36518"/>
                      <a:pt x="72851" y="42682"/>
                      <a:pt x="72851" y="50699"/>
                    </a:cubicBezTo>
                    <a:lnTo>
                      <a:pt x="72851" y="113725"/>
                    </a:lnTo>
                    <a:lnTo>
                      <a:pt x="49077" y="113725"/>
                    </a:lnTo>
                    <a:lnTo>
                      <a:pt x="49077" y="53248"/>
                    </a:lnTo>
                    <a:cubicBezTo>
                      <a:pt x="49077" y="50421"/>
                      <a:pt x="48382" y="48475"/>
                      <a:pt x="46945" y="47455"/>
                    </a:cubicBezTo>
                    <a:moveTo>
                      <a:pt x="0" y="3939"/>
                    </a:moveTo>
                    <a:lnTo>
                      <a:pt x="23774" y="0"/>
                    </a:lnTo>
                    <a:lnTo>
                      <a:pt x="23774" y="113679"/>
                    </a:lnTo>
                    <a:lnTo>
                      <a:pt x="0" y="113679"/>
                    </a:lnTo>
                    <a:lnTo>
                      <a:pt x="0" y="3939"/>
                    </a:lnTo>
                    <a:close/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8" name="Forma libre: forma 7">
                <a:extLst>
                  <a:ext uri="{FF2B5EF4-FFF2-40B4-BE49-F238E27FC236}">
                    <a16:creationId xmlns:a16="http://schemas.microsoft.com/office/drawing/2014/main" id="{1A2B17C6-98C0-3FD3-03B3-035F4E1B58FE}"/>
                  </a:ext>
                </a:extLst>
              </p:cNvPr>
              <p:cNvSpPr/>
              <p:nvPr/>
            </p:nvSpPr>
            <p:spPr>
              <a:xfrm>
                <a:off x="11191002" y="504400"/>
                <a:ext cx="63026" cy="89487"/>
              </a:xfrm>
              <a:custGeom>
                <a:avLst/>
                <a:gdLst>
                  <a:gd name="csX0" fmla="*/ 12652 w 63026"/>
                  <a:gd name="csY0" fmla="*/ 88561 h 89487"/>
                  <a:gd name="csX1" fmla="*/ 0 w 63026"/>
                  <a:gd name="csY1" fmla="*/ 85688 h 89487"/>
                  <a:gd name="csX2" fmla="*/ 0 w 63026"/>
                  <a:gd name="csY2" fmla="*/ 70024 h 89487"/>
                  <a:gd name="csX3" fmla="*/ 37074 w 63026"/>
                  <a:gd name="csY3" fmla="*/ 70024 h 89487"/>
                  <a:gd name="csX4" fmla="*/ 39530 w 63026"/>
                  <a:gd name="csY4" fmla="*/ 69004 h 89487"/>
                  <a:gd name="csX5" fmla="*/ 40411 w 63026"/>
                  <a:gd name="csY5" fmla="*/ 65760 h 89487"/>
                  <a:gd name="csX6" fmla="*/ 39855 w 63026"/>
                  <a:gd name="csY6" fmla="*/ 63212 h 89487"/>
                  <a:gd name="csX7" fmla="*/ 37723 w 63026"/>
                  <a:gd name="csY7" fmla="*/ 60987 h 89487"/>
                  <a:gd name="csX8" fmla="*/ 33598 w 63026"/>
                  <a:gd name="csY8" fmla="*/ 58299 h 89487"/>
                  <a:gd name="csX9" fmla="*/ 15710 w 63026"/>
                  <a:gd name="csY9" fmla="*/ 48150 h 89487"/>
                  <a:gd name="csX10" fmla="*/ 4310 w 63026"/>
                  <a:gd name="csY10" fmla="*/ 37769 h 89487"/>
                  <a:gd name="csX11" fmla="*/ 834 w 63026"/>
                  <a:gd name="csY11" fmla="*/ 23774 h 89487"/>
                  <a:gd name="csX12" fmla="*/ 9130 w 63026"/>
                  <a:gd name="csY12" fmla="*/ 6349 h 89487"/>
                  <a:gd name="csX13" fmla="*/ 31837 w 63026"/>
                  <a:gd name="csY13" fmla="*/ 0 h 89487"/>
                  <a:gd name="csX14" fmla="*/ 58299 w 63026"/>
                  <a:gd name="csY14" fmla="*/ 4773 h 89487"/>
                  <a:gd name="csX15" fmla="*/ 58299 w 63026"/>
                  <a:gd name="csY15" fmla="*/ 20113 h 89487"/>
                  <a:gd name="csX16" fmla="*/ 26137 w 63026"/>
                  <a:gd name="csY16" fmla="*/ 20113 h 89487"/>
                  <a:gd name="csX17" fmla="*/ 23449 w 63026"/>
                  <a:gd name="csY17" fmla="*/ 20808 h 89487"/>
                  <a:gd name="csX18" fmla="*/ 22662 w 63026"/>
                  <a:gd name="csY18" fmla="*/ 23125 h 89487"/>
                  <a:gd name="csX19" fmla="*/ 23125 w 63026"/>
                  <a:gd name="csY19" fmla="*/ 25906 h 89487"/>
                  <a:gd name="csX20" fmla="*/ 25349 w 63026"/>
                  <a:gd name="csY20" fmla="*/ 27898 h 89487"/>
                  <a:gd name="csX21" fmla="*/ 48614 w 63026"/>
                  <a:gd name="csY21" fmla="*/ 40550 h 89487"/>
                  <a:gd name="csX22" fmla="*/ 59689 w 63026"/>
                  <a:gd name="csY22" fmla="*/ 49401 h 89487"/>
                  <a:gd name="csX23" fmla="*/ 63026 w 63026"/>
                  <a:gd name="csY23" fmla="*/ 63026 h 89487"/>
                  <a:gd name="csX24" fmla="*/ 54221 w 63026"/>
                  <a:gd name="csY24" fmla="*/ 83139 h 89487"/>
                  <a:gd name="csX25" fmla="*/ 28315 w 63026"/>
                  <a:gd name="csY25" fmla="*/ 89488 h 89487"/>
                  <a:gd name="csX26" fmla="*/ 12652 w 63026"/>
                  <a:gd name="csY26" fmla="*/ 88561 h 894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63026" h="89487">
                    <a:moveTo>
                      <a:pt x="12652" y="88561"/>
                    </a:moveTo>
                    <a:cubicBezTo>
                      <a:pt x="8203" y="87912"/>
                      <a:pt x="3985" y="86985"/>
                      <a:pt x="0" y="85688"/>
                    </a:cubicBezTo>
                    <a:lnTo>
                      <a:pt x="0" y="70024"/>
                    </a:lnTo>
                    <a:lnTo>
                      <a:pt x="37074" y="70024"/>
                    </a:lnTo>
                    <a:cubicBezTo>
                      <a:pt x="38140" y="70024"/>
                      <a:pt x="38928" y="69700"/>
                      <a:pt x="39530" y="69004"/>
                    </a:cubicBezTo>
                    <a:cubicBezTo>
                      <a:pt x="40133" y="68309"/>
                      <a:pt x="40411" y="67243"/>
                      <a:pt x="40411" y="65760"/>
                    </a:cubicBezTo>
                    <a:cubicBezTo>
                      <a:pt x="40411" y="64695"/>
                      <a:pt x="40225" y="63860"/>
                      <a:pt x="39855" y="63212"/>
                    </a:cubicBezTo>
                    <a:cubicBezTo>
                      <a:pt x="39484" y="62563"/>
                      <a:pt x="38789" y="61821"/>
                      <a:pt x="37723" y="60987"/>
                    </a:cubicBezTo>
                    <a:cubicBezTo>
                      <a:pt x="36657" y="60153"/>
                      <a:pt x="35313" y="59226"/>
                      <a:pt x="33598" y="58299"/>
                    </a:cubicBezTo>
                    <a:lnTo>
                      <a:pt x="15710" y="48150"/>
                    </a:lnTo>
                    <a:cubicBezTo>
                      <a:pt x="10427" y="45184"/>
                      <a:pt x="6627" y="41755"/>
                      <a:pt x="4310" y="37769"/>
                    </a:cubicBezTo>
                    <a:cubicBezTo>
                      <a:pt x="1993" y="33830"/>
                      <a:pt x="834" y="29150"/>
                      <a:pt x="834" y="23774"/>
                    </a:cubicBezTo>
                    <a:cubicBezTo>
                      <a:pt x="834" y="16405"/>
                      <a:pt x="3615" y="10566"/>
                      <a:pt x="9130" y="6349"/>
                    </a:cubicBezTo>
                    <a:cubicBezTo>
                      <a:pt x="14691" y="2132"/>
                      <a:pt x="22245" y="0"/>
                      <a:pt x="31837" y="0"/>
                    </a:cubicBezTo>
                    <a:cubicBezTo>
                      <a:pt x="41430" y="0"/>
                      <a:pt x="49957" y="1576"/>
                      <a:pt x="58299" y="4773"/>
                    </a:cubicBezTo>
                    <a:lnTo>
                      <a:pt x="58299" y="20113"/>
                    </a:lnTo>
                    <a:lnTo>
                      <a:pt x="26137" y="20113"/>
                    </a:lnTo>
                    <a:cubicBezTo>
                      <a:pt x="24886" y="20113"/>
                      <a:pt x="23959" y="20344"/>
                      <a:pt x="23449" y="20808"/>
                    </a:cubicBezTo>
                    <a:cubicBezTo>
                      <a:pt x="22940" y="21271"/>
                      <a:pt x="22662" y="22059"/>
                      <a:pt x="22662" y="23125"/>
                    </a:cubicBezTo>
                    <a:cubicBezTo>
                      <a:pt x="22662" y="24376"/>
                      <a:pt x="22801" y="25303"/>
                      <a:pt x="23125" y="25906"/>
                    </a:cubicBezTo>
                    <a:cubicBezTo>
                      <a:pt x="23449" y="26508"/>
                      <a:pt x="24191" y="27157"/>
                      <a:pt x="25349" y="27898"/>
                    </a:cubicBezTo>
                    <a:lnTo>
                      <a:pt x="48614" y="40550"/>
                    </a:lnTo>
                    <a:cubicBezTo>
                      <a:pt x="53804" y="43284"/>
                      <a:pt x="57465" y="46250"/>
                      <a:pt x="59689" y="49401"/>
                    </a:cubicBezTo>
                    <a:cubicBezTo>
                      <a:pt x="61914" y="52553"/>
                      <a:pt x="63026" y="57094"/>
                      <a:pt x="63026" y="63026"/>
                    </a:cubicBezTo>
                    <a:cubicBezTo>
                      <a:pt x="63026" y="72202"/>
                      <a:pt x="60107" y="78922"/>
                      <a:pt x="54221" y="83139"/>
                    </a:cubicBezTo>
                    <a:cubicBezTo>
                      <a:pt x="48382" y="87356"/>
                      <a:pt x="39716" y="89488"/>
                      <a:pt x="28315" y="89488"/>
                    </a:cubicBezTo>
                    <a:cubicBezTo>
                      <a:pt x="22291" y="89488"/>
                      <a:pt x="17054" y="89164"/>
                      <a:pt x="12652" y="88561"/>
                    </a:cubicBezTo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99CC518F-52DA-D6C6-DB72-E676D1BC73FC}"/>
              </a:ext>
            </a:extLst>
          </p:cNvPr>
          <p:cNvGrpSpPr/>
          <p:nvPr userDrawn="1"/>
        </p:nvGrpSpPr>
        <p:grpSpPr>
          <a:xfrm>
            <a:off x="11350421" y="408285"/>
            <a:ext cx="489564" cy="270409"/>
            <a:chOff x="11350421" y="408285"/>
            <a:chExt cx="489564" cy="270409"/>
          </a:xfrm>
          <a:solidFill>
            <a:schemeClr val="bg1"/>
          </a:solidFill>
        </p:grpSpPr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1FBC4D6D-8B05-CDC1-3B01-AC3304CBBD93}"/>
                </a:ext>
              </a:extLst>
            </p:cNvPr>
            <p:cNvSpPr/>
            <p:nvPr/>
          </p:nvSpPr>
          <p:spPr>
            <a:xfrm>
              <a:off x="11350421" y="408285"/>
              <a:ext cx="60338" cy="89441"/>
            </a:xfrm>
            <a:custGeom>
              <a:avLst/>
              <a:gdLst>
                <a:gd name="csX0" fmla="*/ 11864 w 60338"/>
                <a:gd name="csY0" fmla="*/ 88746 h 89441"/>
                <a:gd name="csX1" fmla="*/ 0 w 60338"/>
                <a:gd name="csY1" fmla="*/ 86429 h 89441"/>
                <a:gd name="csX2" fmla="*/ 0 w 60338"/>
                <a:gd name="csY2" fmla="*/ 74380 h 89441"/>
                <a:gd name="csX3" fmla="*/ 31050 w 60338"/>
                <a:gd name="csY3" fmla="*/ 74380 h 89441"/>
                <a:gd name="csX4" fmla="*/ 40874 w 60338"/>
                <a:gd name="csY4" fmla="*/ 72480 h 89441"/>
                <a:gd name="csX5" fmla="*/ 43701 w 60338"/>
                <a:gd name="csY5" fmla="*/ 66317 h 89441"/>
                <a:gd name="csX6" fmla="*/ 42821 w 60338"/>
                <a:gd name="csY6" fmla="*/ 62377 h 89441"/>
                <a:gd name="csX7" fmla="*/ 39716 w 60338"/>
                <a:gd name="csY7" fmla="*/ 59133 h 89441"/>
                <a:gd name="csX8" fmla="*/ 33367 w 60338"/>
                <a:gd name="csY8" fmla="*/ 54916 h 89441"/>
                <a:gd name="csX9" fmla="*/ 16266 w 60338"/>
                <a:gd name="csY9" fmla="*/ 45277 h 89441"/>
                <a:gd name="csX10" fmla="*/ 4634 w 60338"/>
                <a:gd name="csY10" fmla="*/ 35221 h 89441"/>
                <a:gd name="csX11" fmla="*/ 927 w 60338"/>
                <a:gd name="csY11" fmla="*/ 21688 h 89441"/>
                <a:gd name="csX12" fmla="*/ 8666 w 60338"/>
                <a:gd name="csY12" fmla="*/ 5700 h 89441"/>
                <a:gd name="csX13" fmla="*/ 31142 w 60338"/>
                <a:gd name="csY13" fmla="*/ 0 h 89441"/>
                <a:gd name="csX14" fmla="*/ 55704 w 60338"/>
                <a:gd name="csY14" fmla="*/ 3476 h 89441"/>
                <a:gd name="csX15" fmla="*/ 55704 w 60338"/>
                <a:gd name="csY15" fmla="*/ 15339 h 89441"/>
                <a:gd name="csX16" fmla="*/ 24191 w 60338"/>
                <a:gd name="csY16" fmla="*/ 15339 h 89441"/>
                <a:gd name="csX17" fmla="*/ 18583 w 60338"/>
                <a:gd name="csY17" fmla="*/ 16915 h 89441"/>
                <a:gd name="csX18" fmla="*/ 16915 w 60338"/>
                <a:gd name="csY18" fmla="*/ 21503 h 89441"/>
                <a:gd name="csX19" fmla="*/ 18259 w 60338"/>
                <a:gd name="csY19" fmla="*/ 26091 h 89441"/>
                <a:gd name="csX20" fmla="*/ 23403 w 60338"/>
                <a:gd name="csY20" fmla="*/ 29891 h 89441"/>
                <a:gd name="csX21" fmla="*/ 42265 w 60338"/>
                <a:gd name="csY21" fmla="*/ 40365 h 89441"/>
                <a:gd name="csX22" fmla="*/ 56445 w 60338"/>
                <a:gd name="csY22" fmla="*/ 51116 h 89441"/>
                <a:gd name="csX23" fmla="*/ 60338 w 60338"/>
                <a:gd name="csY23" fmla="*/ 64416 h 89441"/>
                <a:gd name="csX24" fmla="*/ 51858 w 60338"/>
                <a:gd name="csY24" fmla="*/ 83510 h 89441"/>
                <a:gd name="csX25" fmla="*/ 26462 w 60338"/>
                <a:gd name="csY25" fmla="*/ 89442 h 89441"/>
                <a:gd name="csX26" fmla="*/ 11910 w 60338"/>
                <a:gd name="csY26" fmla="*/ 88746 h 894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60338" h="89441">
                  <a:moveTo>
                    <a:pt x="11864" y="88746"/>
                  </a:moveTo>
                  <a:cubicBezTo>
                    <a:pt x="7739" y="88283"/>
                    <a:pt x="3800" y="87495"/>
                    <a:pt x="0" y="86429"/>
                  </a:cubicBezTo>
                  <a:lnTo>
                    <a:pt x="0" y="74380"/>
                  </a:lnTo>
                  <a:lnTo>
                    <a:pt x="31050" y="74380"/>
                  </a:lnTo>
                  <a:cubicBezTo>
                    <a:pt x="35684" y="74380"/>
                    <a:pt x="38974" y="73731"/>
                    <a:pt x="40874" y="72480"/>
                  </a:cubicBezTo>
                  <a:cubicBezTo>
                    <a:pt x="42774" y="71229"/>
                    <a:pt x="43701" y="69143"/>
                    <a:pt x="43701" y="66317"/>
                  </a:cubicBezTo>
                  <a:cubicBezTo>
                    <a:pt x="43701" y="64741"/>
                    <a:pt x="43423" y="63397"/>
                    <a:pt x="42821" y="62377"/>
                  </a:cubicBezTo>
                  <a:cubicBezTo>
                    <a:pt x="42218" y="61311"/>
                    <a:pt x="41199" y="60246"/>
                    <a:pt x="39716" y="59133"/>
                  </a:cubicBezTo>
                  <a:cubicBezTo>
                    <a:pt x="38233" y="58021"/>
                    <a:pt x="36147" y="56631"/>
                    <a:pt x="33367" y="54916"/>
                  </a:cubicBezTo>
                  <a:lnTo>
                    <a:pt x="16266" y="45277"/>
                  </a:lnTo>
                  <a:cubicBezTo>
                    <a:pt x="10983" y="42218"/>
                    <a:pt x="7090" y="38882"/>
                    <a:pt x="4634" y="35221"/>
                  </a:cubicBezTo>
                  <a:cubicBezTo>
                    <a:pt x="2132" y="31559"/>
                    <a:pt x="927" y="27064"/>
                    <a:pt x="927" y="21688"/>
                  </a:cubicBezTo>
                  <a:cubicBezTo>
                    <a:pt x="927" y="14830"/>
                    <a:pt x="3522" y="9500"/>
                    <a:pt x="8666" y="5700"/>
                  </a:cubicBezTo>
                  <a:cubicBezTo>
                    <a:pt x="13856" y="1900"/>
                    <a:pt x="21318" y="0"/>
                    <a:pt x="31142" y="0"/>
                  </a:cubicBezTo>
                  <a:cubicBezTo>
                    <a:pt x="39901" y="0"/>
                    <a:pt x="48104" y="1159"/>
                    <a:pt x="55704" y="3476"/>
                  </a:cubicBezTo>
                  <a:lnTo>
                    <a:pt x="55704" y="15339"/>
                  </a:lnTo>
                  <a:lnTo>
                    <a:pt x="24191" y="15339"/>
                  </a:lnTo>
                  <a:cubicBezTo>
                    <a:pt x="21549" y="15339"/>
                    <a:pt x="19696" y="15849"/>
                    <a:pt x="18583" y="16915"/>
                  </a:cubicBezTo>
                  <a:cubicBezTo>
                    <a:pt x="17471" y="17981"/>
                    <a:pt x="16915" y="19510"/>
                    <a:pt x="16915" y="21503"/>
                  </a:cubicBezTo>
                  <a:cubicBezTo>
                    <a:pt x="16915" y="23496"/>
                    <a:pt x="17379" y="25025"/>
                    <a:pt x="18259" y="26091"/>
                  </a:cubicBezTo>
                  <a:cubicBezTo>
                    <a:pt x="19140" y="27157"/>
                    <a:pt x="20854" y="28408"/>
                    <a:pt x="23403" y="29891"/>
                  </a:cubicBezTo>
                  <a:lnTo>
                    <a:pt x="42265" y="40365"/>
                  </a:lnTo>
                  <a:cubicBezTo>
                    <a:pt x="49123" y="44072"/>
                    <a:pt x="53850" y="47640"/>
                    <a:pt x="56445" y="51116"/>
                  </a:cubicBezTo>
                  <a:cubicBezTo>
                    <a:pt x="59041" y="54592"/>
                    <a:pt x="60338" y="59041"/>
                    <a:pt x="60338" y="64416"/>
                  </a:cubicBezTo>
                  <a:cubicBezTo>
                    <a:pt x="60338" y="73175"/>
                    <a:pt x="57511" y="79524"/>
                    <a:pt x="51858" y="83510"/>
                  </a:cubicBezTo>
                  <a:cubicBezTo>
                    <a:pt x="46204" y="87449"/>
                    <a:pt x="37723" y="89442"/>
                    <a:pt x="26462" y="89442"/>
                  </a:cubicBezTo>
                  <a:cubicBezTo>
                    <a:pt x="20854" y="89442"/>
                    <a:pt x="15988" y="89210"/>
                    <a:pt x="11910" y="88746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91EDAD80-43D4-CD02-7947-4C5DF1C8AA75}"/>
                </a:ext>
              </a:extLst>
            </p:cNvPr>
            <p:cNvSpPr/>
            <p:nvPr/>
          </p:nvSpPr>
          <p:spPr>
            <a:xfrm>
              <a:off x="11419611" y="408656"/>
              <a:ext cx="74565" cy="89163"/>
            </a:xfrm>
            <a:custGeom>
              <a:avLst/>
              <a:gdLst>
                <a:gd name="csX0" fmla="*/ 20901 w 74565"/>
                <a:gd name="csY0" fmla="*/ 83788 h 89163"/>
                <a:gd name="csX1" fmla="*/ 5376 w 74565"/>
                <a:gd name="csY1" fmla="*/ 68356 h 89163"/>
                <a:gd name="csX2" fmla="*/ 0 w 74565"/>
                <a:gd name="csY2" fmla="*/ 44304 h 89163"/>
                <a:gd name="csX3" fmla="*/ 4588 w 74565"/>
                <a:gd name="csY3" fmla="*/ 21735 h 89163"/>
                <a:gd name="csX4" fmla="*/ 18352 w 74565"/>
                <a:gd name="csY4" fmla="*/ 5839 h 89163"/>
                <a:gd name="csX5" fmla="*/ 40504 w 74565"/>
                <a:gd name="csY5" fmla="*/ 0 h 89163"/>
                <a:gd name="csX6" fmla="*/ 59272 w 74565"/>
                <a:gd name="csY6" fmla="*/ 4217 h 89163"/>
                <a:gd name="csX7" fmla="*/ 70765 w 74565"/>
                <a:gd name="csY7" fmla="*/ 15525 h 89163"/>
                <a:gd name="csX8" fmla="*/ 74565 w 74565"/>
                <a:gd name="csY8" fmla="*/ 31189 h 89163"/>
                <a:gd name="csX9" fmla="*/ 70302 w 74565"/>
                <a:gd name="csY9" fmla="*/ 44582 h 89163"/>
                <a:gd name="csX10" fmla="*/ 55750 w 74565"/>
                <a:gd name="csY10" fmla="*/ 48289 h 89163"/>
                <a:gd name="csX11" fmla="*/ 13810 w 74565"/>
                <a:gd name="csY11" fmla="*/ 48289 h 89163"/>
                <a:gd name="csX12" fmla="*/ 13810 w 74565"/>
                <a:gd name="csY12" fmla="*/ 35128 h 89163"/>
                <a:gd name="csX13" fmla="*/ 56075 w 74565"/>
                <a:gd name="csY13" fmla="*/ 35128 h 89163"/>
                <a:gd name="csX14" fmla="*/ 58299 w 74565"/>
                <a:gd name="csY14" fmla="*/ 33367 h 89163"/>
                <a:gd name="csX15" fmla="*/ 58299 w 74565"/>
                <a:gd name="csY15" fmla="*/ 31606 h 89163"/>
                <a:gd name="csX16" fmla="*/ 53387 w 74565"/>
                <a:gd name="csY16" fmla="*/ 18630 h 89163"/>
                <a:gd name="csX17" fmla="*/ 39623 w 74565"/>
                <a:gd name="csY17" fmla="*/ 14366 h 89163"/>
                <a:gd name="csX18" fmla="*/ 23079 w 74565"/>
                <a:gd name="csY18" fmla="*/ 20484 h 89163"/>
                <a:gd name="csX19" fmla="*/ 17286 w 74565"/>
                <a:gd name="csY19" fmla="*/ 38928 h 89163"/>
                <a:gd name="csX20" fmla="*/ 17286 w 74565"/>
                <a:gd name="csY20" fmla="*/ 46389 h 89163"/>
                <a:gd name="csX21" fmla="*/ 24886 w 74565"/>
                <a:gd name="csY21" fmla="*/ 67151 h 89163"/>
                <a:gd name="csX22" fmla="*/ 47826 w 74565"/>
                <a:gd name="csY22" fmla="*/ 73778 h 89163"/>
                <a:gd name="csX23" fmla="*/ 60199 w 74565"/>
                <a:gd name="csY23" fmla="*/ 72990 h 89163"/>
                <a:gd name="csX24" fmla="*/ 70626 w 74565"/>
                <a:gd name="csY24" fmla="*/ 70441 h 89163"/>
                <a:gd name="csX25" fmla="*/ 70626 w 74565"/>
                <a:gd name="csY25" fmla="*/ 83602 h 89163"/>
                <a:gd name="csX26" fmla="*/ 44813 w 74565"/>
                <a:gd name="csY26" fmla="*/ 89163 h 89163"/>
                <a:gd name="csX27" fmla="*/ 20901 w 74565"/>
                <a:gd name="csY27" fmla="*/ 83880 h 891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74565" h="89163">
                  <a:moveTo>
                    <a:pt x="20901" y="83788"/>
                  </a:moveTo>
                  <a:cubicBezTo>
                    <a:pt x="14135" y="80266"/>
                    <a:pt x="8991" y="75122"/>
                    <a:pt x="5376" y="68356"/>
                  </a:cubicBezTo>
                  <a:cubicBezTo>
                    <a:pt x="1761" y="61590"/>
                    <a:pt x="0" y="53572"/>
                    <a:pt x="0" y="44304"/>
                  </a:cubicBezTo>
                  <a:cubicBezTo>
                    <a:pt x="0" y="35962"/>
                    <a:pt x="1529" y="28454"/>
                    <a:pt x="4588" y="21735"/>
                  </a:cubicBezTo>
                  <a:cubicBezTo>
                    <a:pt x="7647" y="15015"/>
                    <a:pt x="12234" y="9732"/>
                    <a:pt x="18352" y="5839"/>
                  </a:cubicBezTo>
                  <a:cubicBezTo>
                    <a:pt x="24469" y="1946"/>
                    <a:pt x="31884" y="0"/>
                    <a:pt x="40504" y="0"/>
                  </a:cubicBezTo>
                  <a:cubicBezTo>
                    <a:pt x="47872" y="0"/>
                    <a:pt x="54128" y="1390"/>
                    <a:pt x="59272" y="4217"/>
                  </a:cubicBezTo>
                  <a:cubicBezTo>
                    <a:pt x="64370" y="6998"/>
                    <a:pt x="68217" y="10798"/>
                    <a:pt x="70765" y="15525"/>
                  </a:cubicBezTo>
                  <a:cubicBezTo>
                    <a:pt x="73314" y="20252"/>
                    <a:pt x="74565" y="25489"/>
                    <a:pt x="74565" y="31189"/>
                  </a:cubicBezTo>
                  <a:cubicBezTo>
                    <a:pt x="74565" y="37630"/>
                    <a:pt x="73129" y="42079"/>
                    <a:pt x="70302" y="44582"/>
                  </a:cubicBezTo>
                  <a:cubicBezTo>
                    <a:pt x="67429" y="47084"/>
                    <a:pt x="62609" y="48289"/>
                    <a:pt x="55750" y="48289"/>
                  </a:cubicBezTo>
                  <a:lnTo>
                    <a:pt x="13810" y="48289"/>
                  </a:lnTo>
                  <a:lnTo>
                    <a:pt x="13810" y="35128"/>
                  </a:lnTo>
                  <a:lnTo>
                    <a:pt x="56075" y="35128"/>
                  </a:lnTo>
                  <a:cubicBezTo>
                    <a:pt x="57558" y="35128"/>
                    <a:pt x="58299" y="34572"/>
                    <a:pt x="58299" y="33367"/>
                  </a:cubicBezTo>
                  <a:lnTo>
                    <a:pt x="58299" y="31606"/>
                  </a:lnTo>
                  <a:cubicBezTo>
                    <a:pt x="58299" y="25813"/>
                    <a:pt x="56677" y="21457"/>
                    <a:pt x="53387" y="18630"/>
                  </a:cubicBezTo>
                  <a:cubicBezTo>
                    <a:pt x="50096" y="15803"/>
                    <a:pt x="45509" y="14366"/>
                    <a:pt x="39623" y="14366"/>
                  </a:cubicBezTo>
                  <a:cubicBezTo>
                    <a:pt x="32440" y="14366"/>
                    <a:pt x="26925" y="16405"/>
                    <a:pt x="23079" y="20484"/>
                  </a:cubicBezTo>
                  <a:cubicBezTo>
                    <a:pt x="19232" y="24562"/>
                    <a:pt x="17286" y="30679"/>
                    <a:pt x="17286" y="38928"/>
                  </a:cubicBezTo>
                  <a:lnTo>
                    <a:pt x="17286" y="46389"/>
                  </a:lnTo>
                  <a:cubicBezTo>
                    <a:pt x="17286" y="55797"/>
                    <a:pt x="19835" y="62702"/>
                    <a:pt x="24886" y="67151"/>
                  </a:cubicBezTo>
                  <a:cubicBezTo>
                    <a:pt x="29937" y="71600"/>
                    <a:pt x="37584" y="73778"/>
                    <a:pt x="47826" y="73778"/>
                  </a:cubicBezTo>
                  <a:cubicBezTo>
                    <a:pt x="52367" y="73778"/>
                    <a:pt x="56492" y="73500"/>
                    <a:pt x="60199" y="72990"/>
                  </a:cubicBezTo>
                  <a:cubicBezTo>
                    <a:pt x="63907" y="72480"/>
                    <a:pt x="67382" y="71600"/>
                    <a:pt x="70626" y="70441"/>
                  </a:cubicBezTo>
                  <a:lnTo>
                    <a:pt x="70626" y="83602"/>
                  </a:lnTo>
                  <a:cubicBezTo>
                    <a:pt x="63860" y="87310"/>
                    <a:pt x="55287" y="89163"/>
                    <a:pt x="44813" y="89163"/>
                  </a:cubicBezTo>
                  <a:cubicBezTo>
                    <a:pt x="35638" y="89163"/>
                    <a:pt x="27667" y="87402"/>
                    <a:pt x="20901" y="83880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39349F28-0706-80F7-30BB-668A2470CF36}"/>
                </a:ext>
              </a:extLst>
            </p:cNvPr>
            <p:cNvSpPr/>
            <p:nvPr/>
          </p:nvSpPr>
          <p:spPr>
            <a:xfrm>
              <a:off x="11506040" y="408331"/>
              <a:ext cx="73128" cy="121696"/>
            </a:xfrm>
            <a:custGeom>
              <a:avLst/>
              <a:gdLst>
                <a:gd name="csX0" fmla="*/ 6673 w 73128"/>
                <a:gd name="csY0" fmla="*/ 117896 h 121696"/>
                <a:gd name="csX1" fmla="*/ 6673 w 73128"/>
                <a:gd name="csY1" fmla="*/ 106357 h 121696"/>
                <a:gd name="csX2" fmla="*/ 29613 w 73128"/>
                <a:gd name="csY2" fmla="*/ 106357 h 121696"/>
                <a:gd name="csX3" fmla="*/ 45833 w 73128"/>
                <a:gd name="csY3" fmla="*/ 104549 h 121696"/>
                <a:gd name="csX4" fmla="*/ 53433 w 73128"/>
                <a:gd name="csY4" fmla="*/ 98617 h 121696"/>
                <a:gd name="csX5" fmla="*/ 55565 w 73128"/>
                <a:gd name="csY5" fmla="*/ 86754 h 121696"/>
                <a:gd name="csX6" fmla="*/ 55565 w 73128"/>
                <a:gd name="csY6" fmla="*/ 8342 h 121696"/>
                <a:gd name="csX7" fmla="*/ 60941 w 73128"/>
                <a:gd name="csY7" fmla="*/ 1529 h 121696"/>
                <a:gd name="csX8" fmla="*/ 73129 w 73128"/>
                <a:gd name="csY8" fmla="*/ 1529 h 121696"/>
                <a:gd name="csX9" fmla="*/ 73129 w 73128"/>
                <a:gd name="csY9" fmla="*/ 87032 h 121696"/>
                <a:gd name="csX10" fmla="*/ 63072 w 73128"/>
                <a:gd name="csY10" fmla="*/ 113632 h 121696"/>
                <a:gd name="csX11" fmla="*/ 34016 w 73128"/>
                <a:gd name="csY11" fmla="*/ 121696 h 121696"/>
                <a:gd name="csX12" fmla="*/ 6627 w 73128"/>
                <a:gd name="csY12" fmla="*/ 117896 h 121696"/>
                <a:gd name="csX13" fmla="*/ 15525 w 73128"/>
                <a:gd name="csY13" fmla="*/ 84576 h 121696"/>
                <a:gd name="csX14" fmla="*/ 4032 w 73128"/>
                <a:gd name="csY14" fmla="*/ 71924 h 121696"/>
                <a:gd name="csX15" fmla="*/ 0 w 73128"/>
                <a:gd name="csY15" fmla="*/ 46667 h 121696"/>
                <a:gd name="csX16" fmla="*/ 4032 w 73128"/>
                <a:gd name="csY16" fmla="*/ 18815 h 121696"/>
                <a:gd name="csX17" fmla="*/ 15571 w 73128"/>
                <a:gd name="csY17" fmla="*/ 4264 h 121696"/>
                <a:gd name="csX18" fmla="*/ 34201 w 73128"/>
                <a:gd name="csY18" fmla="*/ 0 h 121696"/>
                <a:gd name="csX19" fmla="*/ 46296 w 73128"/>
                <a:gd name="csY19" fmla="*/ 2132 h 121696"/>
                <a:gd name="csX20" fmla="*/ 56214 w 73128"/>
                <a:gd name="csY20" fmla="*/ 8388 h 121696"/>
                <a:gd name="csX21" fmla="*/ 56863 w 73128"/>
                <a:gd name="csY21" fmla="*/ 15200 h 121696"/>
                <a:gd name="csX22" fmla="*/ 45138 w 73128"/>
                <a:gd name="csY22" fmla="*/ 15200 h 121696"/>
                <a:gd name="csX23" fmla="*/ 27806 w 73128"/>
                <a:gd name="csY23" fmla="*/ 17888 h 121696"/>
                <a:gd name="csX24" fmla="*/ 20113 w 73128"/>
                <a:gd name="csY24" fmla="*/ 27157 h 121696"/>
                <a:gd name="csX25" fmla="*/ 18074 w 73128"/>
                <a:gd name="csY25" fmla="*/ 46714 h 121696"/>
                <a:gd name="csX26" fmla="*/ 20066 w 73128"/>
                <a:gd name="csY26" fmla="*/ 63675 h 121696"/>
                <a:gd name="csX27" fmla="*/ 27250 w 73128"/>
                <a:gd name="csY27" fmla="*/ 71043 h 121696"/>
                <a:gd name="csX28" fmla="*/ 43562 w 73128"/>
                <a:gd name="csY28" fmla="*/ 73036 h 121696"/>
                <a:gd name="csX29" fmla="*/ 56863 w 73128"/>
                <a:gd name="csY29" fmla="*/ 73036 h 121696"/>
                <a:gd name="csX30" fmla="*/ 56863 w 73128"/>
                <a:gd name="csY30" fmla="*/ 79849 h 121696"/>
                <a:gd name="csX31" fmla="*/ 34201 w 73128"/>
                <a:gd name="csY31" fmla="*/ 88237 h 121696"/>
                <a:gd name="csX32" fmla="*/ 15525 w 73128"/>
                <a:gd name="csY32" fmla="*/ 84668 h 1216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73128" h="121696">
                  <a:moveTo>
                    <a:pt x="6673" y="117896"/>
                  </a:moveTo>
                  <a:lnTo>
                    <a:pt x="6673" y="106357"/>
                  </a:lnTo>
                  <a:lnTo>
                    <a:pt x="29613" y="106357"/>
                  </a:lnTo>
                  <a:cubicBezTo>
                    <a:pt x="36796" y="106357"/>
                    <a:pt x="42218" y="105754"/>
                    <a:pt x="45833" y="104549"/>
                  </a:cubicBezTo>
                  <a:cubicBezTo>
                    <a:pt x="49494" y="103344"/>
                    <a:pt x="51997" y="101352"/>
                    <a:pt x="53433" y="98617"/>
                  </a:cubicBezTo>
                  <a:cubicBezTo>
                    <a:pt x="54870" y="95883"/>
                    <a:pt x="55565" y="91898"/>
                    <a:pt x="55565" y="86754"/>
                  </a:cubicBezTo>
                  <a:lnTo>
                    <a:pt x="55565" y="8342"/>
                  </a:lnTo>
                  <a:lnTo>
                    <a:pt x="60941" y="1529"/>
                  </a:lnTo>
                  <a:lnTo>
                    <a:pt x="73129" y="1529"/>
                  </a:lnTo>
                  <a:lnTo>
                    <a:pt x="73129" y="87032"/>
                  </a:lnTo>
                  <a:cubicBezTo>
                    <a:pt x="73129" y="99405"/>
                    <a:pt x="69792" y="108257"/>
                    <a:pt x="63072" y="113632"/>
                  </a:cubicBezTo>
                  <a:cubicBezTo>
                    <a:pt x="56353" y="119008"/>
                    <a:pt x="46667" y="121696"/>
                    <a:pt x="34016" y="121696"/>
                  </a:cubicBezTo>
                  <a:cubicBezTo>
                    <a:pt x="23542" y="121696"/>
                    <a:pt x="14413" y="120445"/>
                    <a:pt x="6627" y="117896"/>
                  </a:cubicBezTo>
                  <a:moveTo>
                    <a:pt x="15525" y="84576"/>
                  </a:moveTo>
                  <a:cubicBezTo>
                    <a:pt x="10566" y="82212"/>
                    <a:pt x="6720" y="77995"/>
                    <a:pt x="4032" y="71924"/>
                  </a:cubicBezTo>
                  <a:cubicBezTo>
                    <a:pt x="1344" y="65853"/>
                    <a:pt x="0" y="57419"/>
                    <a:pt x="0" y="46667"/>
                  </a:cubicBezTo>
                  <a:cubicBezTo>
                    <a:pt x="0" y="34942"/>
                    <a:pt x="1344" y="25674"/>
                    <a:pt x="4032" y="18815"/>
                  </a:cubicBezTo>
                  <a:cubicBezTo>
                    <a:pt x="6720" y="11956"/>
                    <a:pt x="10566" y="7090"/>
                    <a:pt x="15571" y="4264"/>
                  </a:cubicBezTo>
                  <a:cubicBezTo>
                    <a:pt x="20576" y="1437"/>
                    <a:pt x="26786" y="0"/>
                    <a:pt x="34201" y="0"/>
                  </a:cubicBezTo>
                  <a:cubicBezTo>
                    <a:pt x="38743" y="0"/>
                    <a:pt x="42774" y="695"/>
                    <a:pt x="46296" y="2132"/>
                  </a:cubicBezTo>
                  <a:cubicBezTo>
                    <a:pt x="49818" y="3568"/>
                    <a:pt x="53109" y="5654"/>
                    <a:pt x="56214" y="8388"/>
                  </a:cubicBezTo>
                  <a:lnTo>
                    <a:pt x="56863" y="15200"/>
                  </a:lnTo>
                  <a:lnTo>
                    <a:pt x="45138" y="15200"/>
                  </a:lnTo>
                  <a:cubicBezTo>
                    <a:pt x="37306" y="15200"/>
                    <a:pt x="31559" y="16081"/>
                    <a:pt x="27806" y="17888"/>
                  </a:cubicBezTo>
                  <a:cubicBezTo>
                    <a:pt x="24052" y="19696"/>
                    <a:pt x="21503" y="22754"/>
                    <a:pt x="20113" y="27157"/>
                  </a:cubicBezTo>
                  <a:cubicBezTo>
                    <a:pt x="18722" y="31559"/>
                    <a:pt x="18074" y="38047"/>
                    <a:pt x="18074" y="46714"/>
                  </a:cubicBezTo>
                  <a:cubicBezTo>
                    <a:pt x="18074" y="54406"/>
                    <a:pt x="18722" y="60060"/>
                    <a:pt x="20066" y="63675"/>
                  </a:cubicBezTo>
                  <a:cubicBezTo>
                    <a:pt x="21364" y="67243"/>
                    <a:pt x="23774" y="69700"/>
                    <a:pt x="27250" y="71043"/>
                  </a:cubicBezTo>
                  <a:cubicBezTo>
                    <a:pt x="30725" y="72387"/>
                    <a:pt x="36147" y="73036"/>
                    <a:pt x="43562" y="73036"/>
                  </a:cubicBezTo>
                  <a:lnTo>
                    <a:pt x="56863" y="73036"/>
                  </a:lnTo>
                  <a:lnTo>
                    <a:pt x="56863" y="79849"/>
                  </a:lnTo>
                  <a:cubicBezTo>
                    <a:pt x="50653" y="85456"/>
                    <a:pt x="43099" y="88237"/>
                    <a:pt x="34201" y="88237"/>
                  </a:cubicBezTo>
                  <a:cubicBezTo>
                    <a:pt x="26693" y="88237"/>
                    <a:pt x="20483" y="87032"/>
                    <a:pt x="15525" y="84668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88FF0922-2708-185D-E02A-62AAA7401037}"/>
                </a:ext>
              </a:extLst>
            </p:cNvPr>
            <p:cNvSpPr/>
            <p:nvPr/>
          </p:nvSpPr>
          <p:spPr>
            <a:xfrm>
              <a:off x="11600533" y="409768"/>
              <a:ext cx="69699" cy="87912"/>
            </a:xfrm>
            <a:custGeom>
              <a:avLst/>
              <a:gdLst>
                <a:gd name="csX0" fmla="*/ 69699 w 69699"/>
                <a:gd name="csY0" fmla="*/ 86383 h 87912"/>
                <a:gd name="csX1" fmla="*/ 52136 w 69699"/>
                <a:gd name="csY1" fmla="*/ 86383 h 87912"/>
                <a:gd name="csX2" fmla="*/ 52136 w 69699"/>
                <a:gd name="csY2" fmla="*/ 93 h 87912"/>
                <a:gd name="csX3" fmla="*/ 69699 w 69699"/>
                <a:gd name="csY3" fmla="*/ 93 h 87912"/>
                <a:gd name="csX4" fmla="*/ 69699 w 69699"/>
                <a:gd name="csY4" fmla="*/ 86383 h 87912"/>
                <a:gd name="csX5" fmla="*/ 21271 w 69699"/>
                <a:gd name="csY5" fmla="*/ 70534 h 87912"/>
                <a:gd name="csX6" fmla="*/ 32996 w 69699"/>
                <a:gd name="csY6" fmla="*/ 72573 h 87912"/>
                <a:gd name="csX7" fmla="*/ 52923 w 69699"/>
                <a:gd name="csY7" fmla="*/ 70997 h 87912"/>
                <a:gd name="csX8" fmla="*/ 52923 w 69699"/>
                <a:gd name="csY8" fmla="*/ 77161 h 87912"/>
                <a:gd name="csX9" fmla="*/ 27111 w 69699"/>
                <a:gd name="csY9" fmla="*/ 87912 h 87912"/>
                <a:gd name="csX10" fmla="*/ 6905 w 69699"/>
                <a:gd name="csY10" fmla="*/ 82119 h 87912"/>
                <a:gd name="csX11" fmla="*/ 0 w 69699"/>
                <a:gd name="csY11" fmla="*/ 64602 h 87912"/>
                <a:gd name="csX12" fmla="*/ 0 w 69699"/>
                <a:gd name="csY12" fmla="*/ 0 h 87912"/>
                <a:gd name="csX13" fmla="*/ 17564 w 69699"/>
                <a:gd name="csY13" fmla="*/ 0 h 87912"/>
                <a:gd name="csX14" fmla="*/ 17564 w 69699"/>
                <a:gd name="csY14" fmla="*/ 62841 h 87912"/>
                <a:gd name="csX15" fmla="*/ 21225 w 69699"/>
                <a:gd name="csY15" fmla="*/ 70441 h 879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9699" h="87912">
                  <a:moveTo>
                    <a:pt x="69699" y="86383"/>
                  </a:moveTo>
                  <a:lnTo>
                    <a:pt x="52136" y="86383"/>
                  </a:lnTo>
                  <a:lnTo>
                    <a:pt x="52136" y="93"/>
                  </a:lnTo>
                  <a:lnTo>
                    <a:pt x="69699" y="93"/>
                  </a:lnTo>
                  <a:lnTo>
                    <a:pt x="69699" y="86383"/>
                  </a:lnTo>
                  <a:close/>
                  <a:moveTo>
                    <a:pt x="21271" y="70534"/>
                  </a:moveTo>
                  <a:cubicBezTo>
                    <a:pt x="23681" y="71924"/>
                    <a:pt x="27620" y="72573"/>
                    <a:pt x="32996" y="72573"/>
                  </a:cubicBezTo>
                  <a:cubicBezTo>
                    <a:pt x="40504" y="72573"/>
                    <a:pt x="47131" y="72063"/>
                    <a:pt x="52923" y="70997"/>
                  </a:cubicBezTo>
                  <a:lnTo>
                    <a:pt x="52923" y="77161"/>
                  </a:lnTo>
                  <a:cubicBezTo>
                    <a:pt x="46899" y="84344"/>
                    <a:pt x="38279" y="87912"/>
                    <a:pt x="27111" y="87912"/>
                  </a:cubicBezTo>
                  <a:cubicBezTo>
                    <a:pt x="18259" y="87912"/>
                    <a:pt x="11493" y="85966"/>
                    <a:pt x="6905" y="82119"/>
                  </a:cubicBezTo>
                  <a:cubicBezTo>
                    <a:pt x="2317" y="78273"/>
                    <a:pt x="0" y="72434"/>
                    <a:pt x="0" y="64602"/>
                  </a:cubicBezTo>
                  <a:lnTo>
                    <a:pt x="0" y="0"/>
                  </a:lnTo>
                  <a:lnTo>
                    <a:pt x="17564" y="0"/>
                  </a:lnTo>
                  <a:lnTo>
                    <a:pt x="17564" y="62841"/>
                  </a:lnTo>
                  <a:cubicBezTo>
                    <a:pt x="17564" y="66548"/>
                    <a:pt x="18769" y="69051"/>
                    <a:pt x="21225" y="70441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93FAF2E5-4CEE-B7A9-6F7D-68EC50E294F5}"/>
                </a:ext>
              </a:extLst>
            </p:cNvPr>
            <p:cNvSpPr/>
            <p:nvPr/>
          </p:nvSpPr>
          <p:spPr>
            <a:xfrm>
              <a:off x="11692570" y="408748"/>
              <a:ext cx="46852" cy="87448"/>
            </a:xfrm>
            <a:custGeom>
              <a:avLst/>
              <a:gdLst>
                <a:gd name="csX0" fmla="*/ 0 w 46852"/>
                <a:gd name="csY0" fmla="*/ 1112 h 87448"/>
                <a:gd name="csX1" fmla="*/ 15664 w 46852"/>
                <a:gd name="csY1" fmla="*/ 1112 h 87448"/>
                <a:gd name="csX2" fmla="*/ 15664 w 46852"/>
                <a:gd name="csY2" fmla="*/ 18537 h 87448"/>
                <a:gd name="csX3" fmla="*/ 15525 w 46852"/>
                <a:gd name="csY3" fmla="*/ 12374 h 87448"/>
                <a:gd name="csX4" fmla="*/ 22662 w 46852"/>
                <a:gd name="csY4" fmla="*/ 3105 h 87448"/>
                <a:gd name="csX5" fmla="*/ 35313 w 46852"/>
                <a:gd name="csY5" fmla="*/ 0 h 87448"/>
                <a:gd name="csX6" fmla="*/ 46853 w 46852"/>
                <a:gd name="csY6" fmla="*/ 1900 h 87448"/>
                <a:gd name="csX7" fmla="*/ 46853 w 46852"/>
                <a:gd name="csY7" fmla="*/ 14737 h 87448"/>
                <a:gd name="csX8" fmla="*/ 25628 w 46852"/>
                <a:gd name="csY8" fmla="*/ 14737 h 87448"/>
                <a:gd name="csX9" fmla="*/ 20483 w 46852"/>
                <a:gd name="csY9" fmla="*/ 15525 h 87448"/>
                <a:gd name="csX10" fmla="*/ 18120 w 46852"/>
                <a:gd name="csY10" fmla="*/ 18630 h 87448"/>
                <a:gd name="csX11" fmla="*/ 17425 w 46852"/>
                <a:gd name="csY11" fmla="*/ 25535 h 87448"/>
                <a:gd name="csX12" fmla="*/ 17425 w 46852"/>
                <a:gd name="csY12" fmla="*/ 87449 h 87448"/>
                <a:gd name="csX13" fmla="*/ 0 w 46852"/>
                <a:gd name="csY13" fmla="*/ 87449 h 87448"/>
                <a:gd name="csX14" fmla="*/ 0 w 46852"/>
                <a:gd name="csY14" fmla="*/ 1112 h 874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6852" h="87448">
                  <a:moveTo>
                    <a:pt x="0" y="1112"/>
                  </a:moveTo>
                  <a:lnTo>
                    <a:pt x="15664" y="1112"/>
                  </a:lnTo>
                  <a:lnTo>
                    <a:pt x="15664" y="18537"/>
                  </a:lnTo>
                  <a:lnTo>
                    <a:pt x="15525" y="12374"/>
                  </a:lnTo>
                  <a:cubicBezTo>
                    <a:pt x="17332" y="8249"/>
                    <a:pt x="19696" y="5190"/>
                    <a:pt x="22662" y="3105"/>
                  </a:cubicBezTo>
                  <a:cubicBezTo>
                    <a:pt x="25628" y="1066"/>
                    <a:pt x="29845" y="0"/>
                    <a:pt x="35313" y="0"/>
                  </a:cubicBezTo>
                  <a:cubicBezTo>
                    <a:pt x="40179" y="0"/>
                    <a:pt x="44026" y="649"/>
                    <a:pt x="46853" y="1900"/>
                  </a:cubicBezTo>
                  <a:lnTo>
                    <a:pt x="46853" y="14737"/>
                  </a:lnTo>
                  <a:lnTo>
                    <a:pt x="25628" y="14737"/>
                  </a:lnTo>
                  <a:cubicBezTo>
                    <a:pt x="23310" y="14737"/>
                    <a:pt x="21596" y="15015"/>
                    <a:pt x="20483" y="15525"/>
                  </a:cubicBezTo>
                  <a:cubicBezTo>
                    <a:pt x="19371" y="16035"/>
                    <a:pt x="18583" y="17100"/>
                    <a:pt x="18120" y="18630"/>
                  </a:cubicBezTo>
                  <a:cubicBezTo>
                    <a:pt x="17657" y="20159"/>
                    <a:pt x="17425" y="22476"/>
                    <a:pt x="17425" y="25535"/>
                  </a:cubicBezTo>
                  <a:lnTo>
                    <a:pt x="17425" y="87449"/>
                  </a:lnTo>
                  <a:lnTo>
                    <a:pt x="0" y="87449"/>
                  </a:lnTo>
                  <a:lnTo>
                    <a:pt x="0" y="1112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61860D3A-193A-9A66-D511-3F5185BD4934}"/>
                </a:ext>
              </a:extLst>
            </p:cNvPr>
            <p:cNvSpPr/>
            <p:nvPr/>
          </p:nvSpPr>
          <p:spPr>
            <a:xfrm>
              <a:off x="11750822" y="408377"/>
              <a:ext cx="82860" cy="89348"/>
            </a:xfrm>
            <a:custGeom>
              <a:avLst/>
              <a:gdLst>
                <a:gd name="csX0" fmla="*/ 54823 w 82860"/>
                <a:gd name="csY0" fmla="*/ 70487 h 89348"/>
                <a:gd name="csX1" fmla="*/ 62516 w 82860"/>
                <a:gd name="csY1" fmla="*/ 61126 h 89348"/>
                <a:gd name="csX2" fmla="*/ 64973 w 82860"/>
                <a:gd name="csY2" fmla="*/ 44674 h 89348"/>
                <a:gd name="csX3" fmla="*/ 62516 w 82860"/>
                <a:gd name="csY3" fmla="*/ 28223 h 89348"/>
                <a:gd name="csX4" fmla="*/ 54823 w 82860"/>
                <a:gd name="csY4" fmla="*/ 18815 h 89348"/>
                <a:gd name="csX5" fmla="*/ 41384 w 82860"/>
                <a:gd name="csY5" fmla="*/ 15710 h 89348"/>
                <a:gd name="csX6" fmla="*/ 27991 w 82860"/>
                <a:gd name="csY6" fmla="*/ 18815 h 89348"/>
                <a:gd name="csX7" fmla="*/ 20391 w 82860"/>
                <a:gd name="csY7" fmla="*/ 28223 h 89348"/>
                <a:gd name="csX8" fmla="*/ 17935 w 82860"/>
                <a:gd name="csY8" fmla="*/ 44674 h 89348"/>
                <a:gd name="csX9" fmla="*/ 20391 w 82860"/>
                <a:gd name="csY9" fmla="*/ 61126 h 89348"/>
                <a:gd name="csX10" fmla="*/ 27991 w 82860"/>
                <a:gd name="csY10" fmla="*/ 70487 h 89348"/>
                <a:gd name="csX11" fmla="*/ 41384 w 82860"/>
                <a:gd name="csY11" fmla="*/ 73500 h 89348"/>
                <a:gd name="csX12" fmla="*/ 54823 w 82860"/>
                <a:gd name="csY12" fmla="*/ 70487 h 89348"/>
                <a:gd name="csX13" fmla="*/ 20530 w 82860"/>
                <a:gd name="csY13" fmla="*/ 84205 h 89348"/>
                <a:gd name="csX14" fmla="*/ 5561 w 82860"/>
                <a:gd name="csY14" fmla="*/ 68912 h 89348"/>
                <a:gd name="csX15" fmla="*/ 0 w 82860"/>
                <a:gd name="csY15" fmla="*/ 44674 h 89348"/>
                <a:gd name="csX16" fmla="*/ 5561 w 82860"/>
                <a:gd name="csY16" fmla="*/ 20437 h 89348"/>
                <a:gd name="csX17" fmla="*/ 20530 w 82860"/>
                <a:gd name="csY17" fmla="*/ 5144 h 89348"/>
                <a:gd name="csX18" fmla="*/ 41338 w 82860"/>
                <a:gd name="csY18" fmla="*/ 0 h 89348"/>
                <a:gd name="csX19" fmla="*/ 62238 w 82860"/>
                <a:gd name="csY19" fmla="*/ 5144 h 89348"/>
                <a:gd name="csX20" fmla="*/ 77300 w 82860"/>
                <a:gd name="csY20" fmla="*/ 20437 h 89348"/>
                <a:gd name="csX21" fmla="*/ 82861 w 82860"/>
                <a:gd name="csY21" fmla="*/ 44674 h 89348"/>
                <a:gd name="csX22" fmla="*/ 77300 w 82860"/>
                <a:gd name="csY22" fmla="*/ 68912 h 89348"/>
                <a:gd name="csX23" fmla="*/ 62238 w 82860"/>
                <a:gd name="csY23" fmla="*/ 84205 h 89348"/>
                <a:gd name="csX24" fmla="*/ 41338 w 82860"/>
                <a:gd name="csY24" fmla="*/ 89349 h 89348"/>
                <a:gd name="csX25" fmla="*/ 20530 w 82860"/>
                <a:gd name="csY25" fmla="*/ 84205 h 89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82860" h="89348">
                  <a:moveTo>
                    <a:pt x="54823" y="70487"/>
                  </a:moveTo>
                  <a:cubicBezTo>
                    <a:pt x="58299" y="68495"/>
                    <a:pt x="60848" y="65390"/>
                    <a:pt x="62516" y="61126"/>
                  </a:cubicBezTo>
                  <a:cubicBezTo>
                    <a:pt x="64138" y="56909"/>
                    <a:pt x="64973" y="51394"/>
                    <a:pt x="64973" y="44674"/>
                  </a:cubicBezTo>
                  <a:cubicBezTo>
                    <a:pt x="64973" y="37955"/>
                    <a:pt x="64138" y="32440"/>
                    <a:pt x="62516" y="28223"/>
                  </a:cubicBezTo>
                  <a:cubicBezTo>
                    <a:pt x="60894" y="24006"/>
                    <a:pt x="58299" y="20854"/>
                    <a:pt x="54823" y="18815"/>
                  </a:cubicBezTo>
                  <a:cubicBezTo>
                    <a:pt x="51348" y="16776"/>
                    <a:pt x="46853" y="15710"/>
                    <a:pt x="41384" y="15710"/>
                  </a:cubicBezTo>
                  <a:cubicBezTo>
                    <a:pt x="35916" y="15710"/>
                    <a:pt x="31420" y="16730"/>
                    <a:pt x="27991" y="18815"/>
                  </a:cubicBezTo>
                  <a:cubicBezTo>
                    <a:pt x="24562" y="20854"/>
                    <a:pt x="22013" y="24006"/>
                    <a:pt x="20391" y="28223"/>
                  </a:cubicBezTo>
                  <a:cubicBezTo>
                    <a:pt x="18769" y="32440"/>
                    <a:pt x="17935" y="37955"/>
                    <a:pt x="17935" y="44674"/>
                  </a:cubicBezTo>
                  <a:cubicBezTo>
                    <a:pt x="17935" y="51394"/>
                    <a:pt x="18769" y="56909"/>
                    <a:pt x="20391" y="61126"/>
                  </a:cubicBezTo>
                  <a:cubicBezTo>
                    <a:pt x="22013" y="65343"/>
                    <a:pt x="24562" y="68448"/>
                    <a:pt x="27991" y="70487"/>
                  </a:cubicBezTo>
                  <a:cubicBezTo>
                    <a:pt x="31420" y="72480"/>
                    <a:pt x="35869" y="73500"/>
                    <a:pt x="41384" y="73500"/>
                  </a:cubicBezTo>
                  <a:cubicBezTo>
                    <a:pt x="46899" y="73500"/>
                    <a:pt x="51348" y="72480"/>
                    <a:pt x="54823" y="70487"/>
                  </a:cubicBezTo>
                  <a:moveTo>
                    <a:pt x="20530" y="84205"/>
                  </a:moveTo>
                  <a:cubicBezTo>
                    <a:pt x="14227" y="80775"/>
                    <a:pt x="9269" y="75678"/>
                    <a:pt x="5561" y="68912"/>
                  </a:cubicBezTo>
                  <a:cubicBezTo>
                    <a:pt x="1854" y="62146"/>
                    <a:pt x="0" y="54082"/>
                    <a:pt x="0" y="44674"/>
                  </a:cubicBezTo>
                  <a:cubicBezTo>
                    <a:pt x="0" y="35267"/>
                    <a:pt x="1854" y="27203"/>
                    <a:pt x="5561" y="20437"/>
                  </a:cubicBezTo>
                  <a:cubicBezTo>
                    <a:pt x="9269" y="13671"/>
                    <a:pt x="14227" y="8573"/>
                    <a:pt x="20530" y="5144"/>
                  </a:cubicBezTo>
                  <a:cubicBezTo>
                    <a:pt x="26832" y="1715"/>
                    <a:pt x="33738" y="0"/>
                    <a:pt x="41338" y="0"/>
                  </a:cubicBezTo>
                  <a:cubicBezTo>
                    <a:pt x="48938" y="0"/>
                    <a:pt x="55889" y="1715"/>
                    <a:pt x="62238" y="5144"/>
                  </a:cubicBezTo>
                  <a:cubicBezTo>
                    <a:pt x="68587" y="8573"/>
                    <a:pt x="73592" y="13671"/>
                    <a:pt x="77300" y="20437"/>
                  </a:cubicBezTo>
                  <a:cubicBezTo>
                    <a:pt x="81007" y="27203"/>
                    <a:pt x="82861" y="35267"/>
                    <a:pt x="82861" y="44674"/>
                  </a:cubicBezTo>
                  <a:cubicBezTo>
                    <a:pt x="82861" y="54082"/>
                    <a:pt x="81007" y="62146"/>
                    <a:pt x="77300" y="68912"/>
                  </a:cubicBezTo>
                  <a:cubicBezTo>
                    <a:pt x="73592" y="75678"/>
                    <a:pt x="68587" y="80775"/>
                    <a:pt x="62238" y="84205"/>
                  </a:cubicBezTo>
                  <a:cubicBezTo>
                    <a:pt x="55889" y="87634"/>
                    <a:pt x="48938" y="89349"/>
                    <a:pt x="41338" y="89349"/>
                  </a:cubicBezTo>
                  <a:cubicBezTo>
                    <a:pt x="33738" y="89349"/>
                    <a:pt x="26786" y="87634"/>
                    <a:pt x="20530" y="84205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169713ED-D90E-40C7-74BF-FE4C27C92A54}"/>
                </a:ext>
              </a:extLst>
            </p:cNvPr>
            <p:cNvSpPr/>
            <p:nvPr/>
          </p:nvSpPr>
          <p:spPr>
            <a:xfrm>
              <a:off x="11357234" y="563440"/>
              <a:ext cx="17378" cy="113678"/>
            </a:xfrm>
            <a:custGeom>
              <a:avLst/>
              <a:gdLst>
                <a:gd name="csX0" fmla="*/ 0 w 17378"/>
                <a:gd name="csY0" fmla="*/ 3151 h 113678"/>
                <a:gd name="csX1" fmla="*/ 17379 w 17378"/>
                <a:gd name="csY1" fmla="*/ 0 h 113678"/>
                <a:gd name="csX2" fmla="*/ 17379 w 17378"/>
                <a:gd name="csY2" fmla="*/ 113679 h 113678"/>
                <a:gd name="csX3" fmla="*/ 0 w 17378"/>
                <a:gd name="csY3" fmla="*/ 113679 h 113678"/>
                <a:gd name="csX4" fmla="*/ 0 w 17378"/>
                <a:gd name="csY4" fmla="*/ 3151 h 113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378" h="113678">
                  <a:moveTo>
                    <a:pt x="0" y="3151"/>
                  </a:moveTo>
                  <a:lnTo>
                    <a:pt x="17379" y="0"/>
                  </a:lnTo>
                  <a:lnTo>
                    <a:pt x="17379" y="113679"/>
                  </a:lnTo>
                  <a:lnTo>
                    <a:pt x="0" y="113679"/>
                  </a:lnTo>
                  <a:lnTo>
                    <a:pt x="0" y="3151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CABB8877-961F-B2C1-0C3B-F219FA8B33AB}"/>
                </a:ext>
              </a:extLst>
            </p:cNvPr>
            <p:cNvSpPr/>
            <p:nvPr/>
          </p:nvSpPr>
          <p:spPr>
            <a:xfrm>
              <a:off x="11395049" y="589300"/>
              <a:ext cx="69699" cy="89302"/>
            </a:xfrm>
            <a:custGeom>
              <a:avLst/>
              <a:gdLst>
                <a:gd name="csX0" fmla="*/ 48289 w 69699"/>
                <a:gd name="csY0" fmla="*/ 70024 h 89302"/>
                <a:gd name="csX1" fmla="*/ 52089 w 69699"/>
                <a:gd name="csY1" fmla="*/ 56631 h 89302"/>
                <a:gd name="csX2" fmla="*/ 52089 w 69699"/>
                <a:gd name="csY2" fmla="*/ 44767 h 89302"/>
                <a:gd name="csX3" fmla="*/ 29752 w 69699"/>
                <a:gd name="csY3" fmla="*/ 49355 h 89302"/>
                <a:gd name="csX4" fmla="*/ 20391 w 69699"/>
                <a:gd name="csY4" fmla="*/ 53711 h 89302"/>
                <a:gd name="csX5" fmla="*/ 17564 w 69699"/>
                <a:gd name="csY5" fmla="*/ 62007 h 89302"/>
                <a:gd name="csX6" fmla="*/ 20947 w 69699"/>
                <a:gd name="csY6" fmla="*/ 71182 h 89302"/>
                <a:gd name="csX7" fmla="*/ 31467 w 69699"/>
                <a:gd name="csY7" fmla="*/ 74334 h 89302"/>
                <a:gd name="csX8" fmla="*/ 35730 w 69699"/>
                <a:gd name="csY8" fmla="*/ 74334 h 89302"/>
                <a:gd name="csX9" fmla="*/ 48243 w 69699"/>
                <a:gd name="csY9" fmla="*/ 69978 h 89302"/>
                <a:gd name="csX10" fmla="*/ 7044 w 69699"/>
                <a:gd name="csY10" fmla="*/ 82536 h 89302"/>
                <a:gd name="csX11" fmla="*/ 0 w 69699"/>
                <a:gd name="csY11" fmla="*/ 63768 h 89302"/>
                <a:gd name="csX12" fmla="*/ 2549 w 69699"/>
                <a:gd name="csY12" fmla="*/ 51255 h 89302"/>
                <a:gd name="csX13" fmla="*/ 10844 w 69699"/>
                <a:gd name="csY13" fmla="*/ 42682 h 89302"/>
                <a:gd name="csX14" fmla="*/ 26276 w 69699"/>
                <a:gd name="csY14" fmla="*/ 37306 h 89302"/>
                <a:gd name="csX15" fmla="*/ 41801 w 69699"/>
                <a:gd name="csY15" fmla="*/ 34479 h 89302"/>
                <a:gd name="csX16" fmla="*/ 48196 w 69699"/>
                <a:gd name="csY16" fmla="*/ 32672 h 89302"/>
                <a:gd name="csX17" fmla="*/ 51023 w 69699"/>
                <a:gd name="csY17" fmla="*/ 29752 h 89302"/>
                <a:gd name="csX18" fmla="*/ 51718 w 69699"/>
                <a:gd name="csY18" fmla="*/ 24515 h 89302"/>
                <a:gd name="csX19" fmla="*/ 50375 w 69699"/>
                <a:gd name="csY19" fmla="*/ 19140 h 89302"/>
                <a:gd name="csX20" fmla="*/ 45555 w 69699"/>
                <a:gd name="csY20" fmla="*/ 16266 h 89302"/>
                <a:gd name="csX21" fmla="*/ 35591 w 69699"/>
                <a:gd name="csY21" fmla="*/ 15339 h 89302"/>
                <a:gd name="csX22" fmla="*/ 4542 w 69699"/>
                <a:gd name="csY22" fmla="*/ 15339 h 89302"/>
                <a:gd name="csX23" fmla="*/ 4542 w 69699"/>
                <a:gd name="csY23" fmla="*/ 2688 h 89302"/>
                <a:gd name="csX24" fmla="*/ 18259 w 69699"/>
                <a:gd name="csY24" fmla="*/ 788 h 89302"/>
                <a:gd name="csX25" fmla="*/ 34664 w 69699"/>
                <a:gd name="csY25" fmla="*/ 0 h 89302"/>
                <a:gd name="csX26" fmla="*/ 55426 w 69699"/>
                <a:gd name="csY26" fmla="*/ 2781 h 89302"/>
                <a:gd name="csX27" fmla="*/ 66363 w 69699"/>
                <a:gd name="csY27" fmla="*/ 10937 h 89302"/>
                <a:gd name="csX28" fmla="*/ 69699 w 69699"/>
                <a:gd name="csY28" fmla="*/ 25025 h 89302"/>
                <a:gd name="csX29" fmla="*/ 69699 w 69699"/>
                <a:gd name="csY29" fmla="*/ 87866 h 89302"/>
                <a:gd name="csX30" fmla="*/ 56863 w 69699"/>
                <a:gd name="csY30" fmla="*/ 87866 h 89302"/>
                <a:gd name="csX31" fmla="*/ 52136 w 69699"/>
                <a:gd name="csY31" fmla="*/ 76790 h 89302"/>
                <a:gd name="csX32" fmla="*/ 43423 w 69699"/>
                <a:gd name="csY32" fmla="*/ 85966 h 89302"/>
                <a:gd name="csX33" fmla="*/ 27898 w 69699"/>
                <a:gd name="csY33" fmla="*/ 89303 h 89302"/>
                <a:gd name="csX34" fmla="*/ 7090 w 69699"/>
                <a:gd name="csY34" fmla="*/ 82583 h 893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69699" h="89302">
                  <a:moveTo>
                    <a:pt x="48289" y="70024"/>
                  </a:moveTo>
                  <a:cubicBezTo>
                    <a:pt x="50838" y="67104"/>
                    <a:pt x="52089" y="62655"/>
                    <a:pt x="52089" y="56631"/>
                  </a:cubicBezTo>
                  <a:lnTo>
                    <a:pt x="52089" y="44767"/>
                  </a:lnTo>
                  <a:lnTo>
                    <a:pt x="29752" y="49355"/>
                  </a:lnTo>
                  <a:cubicBezTo>
                    <a:pt x="25442" y="50189"/>
                    <a:pt x="22291" y="51672"/>
                    <a:pt x="20391" y="53711"/>
                  </a:cubicBezTo>
                  <a:cubicBezTo>
                    <a:pt x="18491" y="55750"/>
                    <a:pt x="17564" y="58531"/>
                    <a:pt x="17564" y="62007"/>
                  </a:cubicBezTo>
                  <a:cubicBezTo>
                    <a:pt x="17564" y="66038"/>
                    <a:pt x="18676" y="69097"/>
                    <a:pt x="20947" y="71182"/>
                  </a:cubicBezTo>
                  <a:cubicBezTo>
                    <a:pt x="23218" y="73314"/>
                    <a:pt x="26740" y="74334"/>
                    <a:pt x="31467" y="74334"/>
                  </a:cubicBezTo>
                  <a:lnTo>
                    <a:pt x="35730" y="74334"/>
                  </a:lnTo>
                  <a:cubicBezTo>
                    <a:pt x="41523" y="74334"/>
                    <a:pt x="45694" y="72897"/>
                    <a:pt x="48243" y="69978"/>
                  </a:cubicBezTo>
                  <a:moveTo>
                    <a:pt x="7044" y="82536"/>
                  </a:moveTo>
                  <a:cubicBezTo>
                    <a:pt x="2363" y="78041"/>
                    <a:pt x="0" y="71785"/>
                    <a:pt x="0" y="63768"/>
                  </a:cubicBezTo>
                  <a:cubicBezTo>
                    <a:pt x="0" y="58809"/>
                    <a:pt x="834" y="54638"/>
                    <a:pt x="2549" y="51255"/>
                  </a:cubicBezTo>
                  <a:cubicBezTo>
                    <a:pt x="4217" y="47872"/>
                    <a:pt x="6998" y="45045"/>
                    <a:pt x="10844" y="42682"/>
                  </a:cubicBezTo>
                  <a:cubicBezTo>
                    <a:pt x="14691" y="40365"/>
                    <a:pt x="19835" y="38557"/>
                    <a:pt x="26276" y="37306"/>
                  </a:cubicBezTo>
                  <a:lnTo>
                    <a:pt x="41801" y="34479"/>
                  </a:lnTo>
                  <a:cubicBezTo>
                    <a:pt x="44628" y="33969"/>
                    <a:pt x="46806" y="33367"/>
                    <a:pt x="48196" y="32672"/>
                  </a:cubicBezTo>
                  <a:cubicBezTo>
                    <a:pt x="49633" y="31977"/>
                    <a:pt x="50560" y="31003"/>
                    <a:pt x="51023" y="29752"/>
                  </a:cubicBezTo>
                  <a:cubicBezTo>
                    <a:pt x="51487" y="28501"/>
                    <a:pt x="51718" y="26740"/>
                    <a:pt x="51718" y="24515"/>
                  </a:cubicBezTo>
                  <a:cubicBezTo>
                    <a:pt x="51718" y="22291"/>
                    <a:pt x="51255" y="20391"/>
                    <a:pt x="50375" y="19140"/>
                  </a:cubicBezTo>
                  <a:cubicBezTo>
                    <a:pt x="49494" y="17888"/>
                    <a:pt x="47872" y="16915"/>
                    <a:pt x="45555" y="16266"/>
                  </a:cubicBezTo>
                  <a:cubicBezTo>
                    <a:pt x="43238" y="15618"/>
                    <a:pt x="39901" y="15339"/>
                    <a:pt x="35591" y="15339"/>
                  </a:cubicBezTo>
                  <a:lnTo>
                    <a:pt x="4542" y="15339"/>
                  </a:lnTo>
                  <a:lnTo>
                    <a:pt x="4542" y="2688"/>
                  </a:lnTo>
                  <a:cubicBezTo>
                    <a:pt x="8017" y="1946"/>
                    <a:pt x="12605" y="1298"/>
                    <a:pt x="18259" y="788"/>
                  </a:cubicBezTo>
                  <a:cubicBezTo>
                    <a:pt x="23913" y="278"/>
                    <a:pt x="29381" y="0"/>
                    <a:pt x="34664" y="0"/>
                  </a:cubicBezTo>
                  <a:cubicBezTo>
                    <a:pt x="43423" y="0"/>
                    <a:pt x="50328" y="927"/>
                    <a:pt x="55426" y="2781"/>
                  </a:cubicBezTo>
                  <a:cubicBezTo>
                    <a:pt x="60477" y="4634"/>
                    <a:pt x="64138" y="7369"/>
                    <a:pt x="66363" y="10937"/>
                  </a:cubicBezTo>
                  <a:cubicBezTo>
                    <a:pt x="68587" y="14505"/>
                    <a:pt x="69699" y="19232"/>
                    <a:pt x="69699" y="25025"/>
                  </a:cubicBezTo>
                  <a:lnTo>
                    <a:pt x="69699" y="87866"/>
                  </a:lnTo>
                  <a:lnTo>
                    <a:pt x="56863" y="87866"/>
                  </a:lnTo>
                  <a:lnTo>
                    <a:pt x="52136" y="76790"/>
                  </a:lnTo>
                  <a:cubicBezTo>
                    <a:pt x="50467" y="80683"/>
                    <a:pt x="47548" y="83741"/>
                    <a:pt x="43423" y="85966"/>
                  </a:cubicBezTo>
                  <a:cubicBezTo>
                    <a:pt x="39299" y="88190"/>
                    <a:pt x="34155" y="89303"/>
                    <a:pt x="27898" y="89303"/>
                  </a:cubicBezTo>
                  <a:cubicBezTo>
                    <a:pt x="18722" y="89303"/>
                    <a:pt x="11771" y="87078"/>
                    <a:pt x="7090" y="82583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FBBE85AD-48CC-B619-1A16-9C6F95778054}"/>
                </a:ext>
              </a:extLst>
            </p:cNvPr>
            <p:cNvSpPr/>
            <p:nvPr/>
          </p:nvSpPr>
          <p:spPr>
            <a:xfrm>
              <a:off x="11486113" y="563440"/>
              <a:ext cx="73175" cy="115254"/>
            </a:xfrm>
            <a:custGeom>
              <a:avLst/>
              <a:gdLst>
                <a:gd name="csX0" fmla="*/ 26832 w 73175"/>
                <a:gd name="csY0" fmla="*/ 113123 h 115254"/>
                <a:gd name="csX1" fmla="*/ 16776 w 73175"/>
                <a:gd name="csY1" fmla="*/ 106866 h 115254"/>
                <a:gd name="csX2" fmla="*/ 16127 w 73175"/>
                <a:gd name="csY2" fmla="*/ 100054 h 115254"/>
                <a:gd name="csX3" fmla="*/ 27991 w 73175"/>
                <a:gd name="csY3" fmla="*/ 100054 h 115254"/>
                <a:gd name="csX4" fmla="*/ 45231 w 73175"/>
                <a:gd name="csY4" fmla="*/ 97366 h 115254"/>
                <a:gd name="csX5" fmla="*/ 52923 w 73175"/>
                <a:gd name="csY5" fmla="*/ 88098 h 115254"/>
                <a:gd name="csX6" fmla="*/ 55055 w 73175"/>
                <a:gd name="csY6" fmla="*/ 68541 h 115254"/>
                <a:gd name="csX7" fmla="*/ 53016 w 73175"/>
                <a:gd name="csY7" fmla="*/ 50745 h 115254"/>
                <a:gd name="csX8" fmla="*/ 45740 w 73175"/>
                <a:gd name="csY8" fmla="*/ 43052 h 115254"/>
                <a:gd name="csX9" fmla="*/ 29567 w 73175"/>
                <a:gd name="csY9" fmla="*/ 41013 h 115254"/>
                <a:gd name="csX10" fmla="*/ 16127 w 73175"/>
                <a:gd name="csY10" fmla="*/ 41013 h 115254"/>
                <a:gd name="csX11" fmla="*/ 16127 w 73175"/>
                <a:gd name="csY11" fmla="*/ 34201 h 115254"/>
                <a:gd name="csX12" fmla="*/ 38789 w 73175"/>
                <a:gd name="csY12" fmla="*/ 25813 h 115254"/>
                <a:gd name="csX13" fmla="*/ 57650 w 73175"/>
                <a:gd name="csY13" fmla="*/ 29474 h 115254"/>
                <a:gd name="csX14" fmla="*/ 69143 w 73175"/>
                <a:gd name="csY14" fmla="*/ 42543 h 115254"/>
                <a:gd name="csX15" fmla="*/ 73175 w 73175"/>
                <a:gd name="csY15" fmla="*/ 68587 h 115254"/>
                <a:gd name="csX16" fmla="*/ 69051 w 73175"/>
                <a:gd name="csY16" fmla="*/ 96439 h 115254"/>
                <a:gd name="csX17" fmla="*/ 57511 w 73175"/>
                <a:gd name="csY17" fmla="*/ 110991 h 115254"/>
                <a:gd name="csX18" fmla="*/ 38835 w 73175"/>
                <a:gd name="csY18" fmla="*/ 115254 h 115254"/>
                <a:gd name="csX19" fmla="*/ 26879 w 73175"/>
                <a:gd name="csY19" fmla="*/ 113123 h 115254"/>
                <a:gd name="csX20" fmla="*/ 0 w 73175"/>
                <a:gd name="csY20" fmla="*/ 3151 h 115254"/>
                <a:gd name="csX21" fmla="*/ 17425 w 73175"/>
                <a:gd name="csY21" fmla="*/ 0 h 115254"/>
                <a:gd name="csX22" fmla="*/ 17425 w 73175"/>
                <a:gd name="csY22" fmla="*/ 106866 h 115254"/>
                <a:gd name="csX23" fmla="*/ 12049 w 73175"/>
                <a:gd name="csY23" fmla="*/ 113679 h 115254"/>
                <a:gd name="csX24" fmla="*/ 0 w 73175"/>
                <a:gd name="csY24" fmla="*/ 113679 h 115254"/>
                <a:gd name="csX25" fmla="*/ 0 w 73175"/>
                <a:gd name="csY25" fmla="*/ 3151 h 115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3175" h="115254">
                  <a:moveTo>
                    <a:pt x="26832" y="113123"/>
                  </a:moveTo>
                  <a:cubicBezTo>
                    <a:pt x="23310" y="111686"/>
                    <a:pt x="19927" y="109601"/>
                    <a:pt x="16776" y="106866"/>
                  </a:cubicBezTo>
                  <a:lnTo>
                    <a:pt x="16127" y="100054"/>
                  </a:lnTo>
                  <a:lnTo>
                    <a:pt x="27991" y="100054"/>
                  </a:lnTo>
                  <a:cubicBezTo>
                    <a:pt x="35777" y="100054"/>
                    <a:pt x="41569" y="99174"/>
                    <a:pt x="45231" y="97366"/>
                  </a:cubicBezTo>
                  <a:cubicBezTo>
                    <a:pt x="48938" y="95559"/>
                    <a:pt x="51487" y="92500"/>
                    <a:pt x="52923" y="88098"/>
                  </a:cubicBezTo>
                  <a:cubicBezTo>
                    <a:pt x="54360" y="83741"/>
                    <a:pt x="55055" y="77207"/>
                    <a:pt x="55055" y="68541"/>
                  </a:cubicBezTo>
                  <a:cubicBezTo>
                    <a:pt x="55055" y="60431"/>
                    <a:pt x="54360" y="54499"/>
                    <a:pt x="53016" y="50745"/>
                  </a:cubicBezTo>
                  <a:cubicBezTo>
                    <a:pt x="51626" y="46992"/>
                    <a:pt x="49216" y="44443"/>
                    <a:pt x="45740" y="43052"/>
                  </a:cubicBezTo>
                  <a:cubicBezTo>
                    <a:pt x="42265" y="41662"/>
                    <a:pt x="36889" y="41013"/>
                    <a:pt x="29567" y="41013"/>
                  </a:cubicBezTo>
                  <a:lnTo>
                    <a:pt x="16127" y="41013"/>
                  </a:lnTo>
                  <a:lnTo>
                    <a:pt x="16127" y="34201"/>
                  </a:lnTo>
                  <a:cubicBezTo>
                    <a:pt x="22476" y="28593"/>
                    <a:pt x="29984" y="25813"/>
                    <a:pt x="38789" y="25813"/>
                  </a:cubicBezTo>
                  <a:cubicBezTo>
                    <a:pt x="46389" y="25813"/>
                    <a:pt x="52692" y="27018"/>
                    <a:pt x="57650" y="29474"/>
                  </a:cubicBezTo>
                  <a:cubicBezTo>
                    <a:pt x="62609" y="31884"/>
                    <a:pt x="66455" y="36240"/>
                    <a:pt x="69143" y="42543"/>
                  </a:cubicBezTo>
                  <a:cubicBezTo>
                    <a:pt x="71831" y="48845"/>
                    <a:pt x="73175" y="57511"/>
                    <a:pt x="73175" y="68587"/>
                  </a:cubicBezTo>
                  <a:cubicBezTo>
                    <a:pt x="73175" y="80312"/>
                    <a:pt x="71785" y="89581"/>
                    <a:pt x="69051" y="96439"/>
                  </a:cubicBezTo>
                  <a:cubicBezTo>
                    <a:pt x="66316" y="103298"/>
                    <a:pt x="62470" y="108164"/>
                    <a:pt x="57511" y="110991"/>
                  </a:cubicBezTo>
                  <a:cubicBezTo>
                    <a:pt x="52553" y="113864"/>
                    <a:pt x="46296" y="115254"/>
                    <a:pt x="38835" y="115254"/>
                  </a:cubicBezTo>
                  <a:cubicBezTo>
                    <a:pt x="34386" y="115254"/>
                    <a:pt x="30401" y="114559"/>
                    <a:pt x="26879" y="113123"/>
                  </a:cubicBezTo>
                  <a:moveTo>
                    <a:pt x="0" y="3151"/>
                  </a:moveTo>
                  <a:lnTo>
                    <a:pt x="17425" y="0"/>
                  </a:lnTo>
                  <a:lnTo>
                    <a:pt x="17425" y="106866"/>
                  </a:lnTo>
                  <a:lnTo>
                    <a:pt x="12049" y="113679"/>
                  </a:lnTo>
                  <a:lnTo>
                    <a:pt x="0" y="113679"/>
                  </a:lnTo>
                  <a:lnTo>
                    <a:pt x="0" y="3151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48D89F35-8955-5C24-19F1-CA49D54FAE21}"/>
                </a:ext>
              </a:extLst>
            </p:cNvPr>
            <p:cNvSpPr/>
            <p:nvPr/>
          </p:nvSpPr>
          <p:spPr>
            <a:xfrm>
              <a:off x="11569993" y="589346"/>
              <a:ext cx="82860" cy="89348"/>
            </a:xfrm>
            <a:custGeom>
              <a:avLst/>
              <a:gdLst>
                <a:gd name="csX0" fmla="*/ 54823 w 82860"/>
                <a:gd name="csY0" fmla="*/ 70534 h 89348"/>
                <a:gd name="csX1" fmla="*/ 62516 w 82860"/>
                <a:gd name="csY1" fmla="*/ 61172 h 89348"/>
                <a:gd name="csX2" fmla="*/ 64972 w 82860"/>
                <a:gd name="csY2" fmla="*/ 44721 h 89348"/>
                <a:gd name="csX3" fmla="*/ 62516 w 82860"/>
                <a:gd name="csY3" fmla="*/ 28269 h 89348"/>
                <a:gd name="csX4" fmla="*/ 54823 w 82860"/>
                <a:gd name="csY4" fmla="*/ 18862 h 89348"/>
                <a:gd name="csX5" fmla="*/ 41384 w 82860"/>
                <a:gd name="csY5" fmla="*/ 15757 h 89348"/>
                <a:gd name="csX6" fmla="*/ 27991 w 82860"/>
                <a:gd name="csY6" fmla="*/ 18862 h 89348"/>
                <a:gd name="csX7" fmla="*/ 20391 w 82860"/>
                <a:gd name="csY7" fmla="*/ 28269 h 89348"/>
                <a:gd name="csX8" fmla="*/ 17935 w 82860"/>
                <a:gd name="csY8" fmla="*/ 44721 h 89348"/>
                <a:gd name="csX9" fmla="*/ 20391 w 82860"/>
                <a:gd name="csY9" fmla="*/ 61172 h 89348"/>
                <a:gd name="csX10" fmla="*/ 27991 w 82860"/>
                <a:gd name="csY10" fmla="*/ 70534 h 89348"/>
                <a:gd name="csX11" fmla="*/ 41384 w 82860"/>
                <a:gd name="csY11" fmla="*/ 73546 h 89348"/>
                <a:gd name="csX12" fmla="*/ 54823 w 82860"/>
                <a:gd name="csY12" fmla="*/ 70534 h 89348"/>
                <a:gd name="csX13" fmla="*/ 20530 w 82860"/>
                <a:gd name="csY13" fmla="*/ 84205 h 89348"/>
                <a:gd name="csX14" fmla="*/ 5561 w 82860"/>
                <a:gd name="csY14" fmla="*/ 68912 h 89348"/>
                <a:gd name="csX15" fmla="*/ 0 w 82860"/>
                <a:gd name="csY15" fmla="*/ 44674 h 89348"/>
                <a:gd name="csX16" fmla="*/ 5561 w 82860"/>
                <a:gd name="csY16" fmla="*/ 20437 h 89348"/>
                <a:gd name="csX17" fmla="*/ 20530 w 82860"/>
                <a:gd name="csY17" fmla="*/ 5144 h 89348"/>
                <a:gd name="csX18" fmla="*/ 41338 w 82860"/>
                <a:gd name="csY18" fmla="*/ 0 h 89348"/>
                <a:gd name="csX19" fmla="*/ 62238 w 82860"/>
                <a:gd name="csY19" fmla="*/ 5144 h 89348"/>
                <a:gd name="csX20" fmla="*/ 77300 w 82860"/>
                <a:gd name="csY20" fmla="*/ 20437 h 89348"/>
                <a:gd name="csX21" fmla="*/ 82861 w 82860"/>
                <a:gd name="csY21" fmla="*/ 44674 h 89348"/>
                <a:gd name="csX22" fmla="*/ 77300 w 82860"/>
                <a:gd name="csY22" fmla="*/ 68912 h 89348"/>
                <a:gd name="csX23" fmla="*/ 62238 w 82860"/>
                <a:gd name="csY23" fmla="*/ 84205 h 89348"/>
                <a:gd name="csX24" fmla="*/ 41338 w 82860"/>
                <a:gd name="csY24" fmla="*/ 89349 h 89348"/>
                <a:gd name="csX25" fmla="*/ 20530 w 82860"/>
                <a:gd name="csY25" fmla="*/ 84205 h 89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82860" h="89348">
                  <a:moveTo>
                    <a:pt x="54823" y="70534"/>
                  </a:moveTo>
                  <a:cubicBezTo>
                    <a:pt x="58299" y="68541"/>
                    <a:pt x="60848" y="65436"/>
                    <a:pt x="62516" y="61172"/>
                  </a:cubicBezTo>
                  <a:cubicBezTo>
                    <a:pt x="64138" y="56955"/>
                    <a:pt x="64972" y="51440"/>
                    <a:pt x="64972" y="44721"/>
                  </a:cubicBezTo>
                  <a:cubicBezTo>
                    <a:pt x="64972" y="38001"/>
                    <a:pt x="64138" y="32486"/>
                    <a:pt x="62516" y="28269"/>
                  </a:cubicBezTo>
                  <a:cubicBezTo>
                    <a:pt x="60894" y="24052"/>
                    <a:pt x="58299" y="20901"/>
                    <a:pt x="54823" y="18862"/>
                  </a:cubicBezTo>
                  <a:cubicBezTo>
                    <a:pt x="51348" y="16822"/>
                    <a:pt x="46853" y="15757"/>
                    <a:pt x="41384" y="15757"/>
                  </a:cubicBezTo>
                  <a:cubicBezTo>
                    <a:pt x="35916" y="15757"/>
                    <a:pt x="31420" y="16776"/>
                    <a:pt x="27991" y="18862"/>
                  </a:cubicBezTo>
                  <a:cubicBezTo>
                    <a:pt x="24562" y="20901"/>
                    <a:pt x="22013" y="24052"/>
                    <a:pt x="20391" y="28269"/>
                  </a:cubicBezTo>
                  <a:cubicBezTo>
                    <a:pt x="18769" y="32486"/>
                    <a:pt x="17935" y="38001"/>
                    <a:pt x="17935" y="44721"/>
                  </a:cubicBezTo>
                  <a:cubicBezTo>
                    <a:pt x="17935" y="51440"/>
                    <a:pt x="18769" y="56955"/>
                    <a:pt x="20391" y="61172"/>
                  </a:cubicBezTo>
                  <a:cubicBezTo>
                    <a:pt x="22013" y="65390"/>
                    <a:pt x="24562" y="68495"/>
                    <a:pt x="27991" y="70534"/>
                  </a:cubicBezTo>
                  <a:cubicBezTo>
                    <a:pt x="31420" y="72526"/>
                    <a:pt x="35869" y="73546"/>
                    <a:pt x="41384" y="73546"/>
                  </a:cubicBezTo>
                  <a:cubicBezTo>
                    <a:pt x="46899" y="73546"/>
                    <a:pt x="51348" y="72526"/>
                    <a:pt x="54823" y="70534"/>
                  </a:cubicBezTo>
                  <a:moveTo>
                    <a:pt x="20530" y="84205"/>
                  </a:moveTo>
                  <a:cubicBezTo>
                    <a:pt x="14227" y="80775"/>
                    <a:pt x="9269" y="75678"/>
                    <a:pt x="5561" y="68912"/>
                  </a:cubicBezTo>
                  <a:cubicBezTo>
                    <a:pt x="1854" y="62146"/>
                    <a:pt x="0" y="54082"/>
                    <a:pt x="0" y="44674"/>
                  </a:cubicBezTo>
                  <a:cubicBezTo>
                    <a:pt x="0" y="35267"/>
                    <a:pt x="1854" y="27203"/>
                    <a:pt x="5561" y="20437"/>
                  </a:cubicBezTo>
                  <a:cubicBezTo>
                    <a:pt x="9269" y="13671"/>
                    <a:pt x="14227" y="8573"/>
                    <a:pt x="20530" y="5144"/>
                  </a:cubicBezTo>
                  <a:cubicBezTo>
                    <a:pt x="26786" y="1715"/>
                    <a:pt x="33738" y="0"/>
                    <a:pt x="41338" y="0"/>
                  </a:cubicBezTo>
                  <a:cubicBezTo>
                    <a:pt x="48938" y="0"/>
                    <a:pt x="55889" y="1715"/>
                    <a:pt x="62238" y="5144"/>
                  </a:cubicBezTo>
                  <a:cubicBezTo>
                    <a:pt x="68587" y="8573"/>
                    <a:pt x="73592" y="13671"/>
                    <a:pt x="77300" y="20437"/>
                  </a:cubicBezTo>
                  <a:cubicBezTo>
                    <a:pt x="81007" y="27203"/>
                    <a:pt x="82861" y="35267"/>
                    <a:pt x="82861" y="44674"/>
                  </a:cubicBezTo>
                  <a:cubicBezTo>
                    <a:pt x="82861" y="54082"/>
                    <a:pt x="81007" y="62146"/>
                    <a:pt x="77300" y="68912"/>
                  </a:cubicBezTo>
                  <a:cubicBezTo>
                    <a:pt x="73592" y="75678"/>
                    <a:pt x="68587" y="80775"/>
                    <a:pt x="62238" y="84205"/>
                  </a:cubicBezTo>
                  <a:cubicBezTo>
                    <a:pt x="55889" y="87634"/>
                    <a:pt x="48938" y="89349"/>
                    <a:pt x="41338" y="89349"/>
                  </a:cubicBezTo>
                  <a:cubicBezTo>
                    <a:pt x="33738" y="89349"/>
                    <a:pt x="26786" y="87634"/>
                    <a:pt x="20530" y="84205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20E6C494-E6D9-4062-372B-C30B129260E0}"/>
                </a:ext>
              </a:extLst>
            </p:cNvPr>
            <p:cNvSpPr/>
            <p:nvPr/>
          </p:nvSpPr>
          <p:spPr>
            <a:xfrm>
              <a:off x="11669954" y="589717"/>
              <a:ext cx="46852" cy="87448"/>
            </a:xfrm>
            <a:custGeom>
              <a:avLst/>
              <a:gdLst>
                <a:gd name="csX0" fmla="*/ 0 w 46852"/>
                <a:gd name="csY0" fmla="*/ 1112 h 87448"/>
                <a:gd name="csX1" fmla="*/ 15664 w 46852"/>
                <a:gd name="csY1" fmla="*/ 1112 h 87448"/>
                <a:gd name="csX2" fmla="*/ 15664 w 46852"/>
                <a:gd name="csY2" fmla="*/ 18537 h 87448"/>
                <a:gd name="csX3" fmla="*/ 15525 w 46852"/>
                <a:gd name="csY3" fmla="*/ 12374 h 87448"/>
                <a:gd name="csX4" fmla="*/ 22662 w 46852"/>
                <a:gd name="csY4" fmla="*/ 3105 h 87448"/>
                <a:gd name="csX5" fmla="*/ 35313 w 46852"/>
                <a:gd name="csY5" fmla="*/ 0 h 87448"/>
                <a:gd name="csX6" fmla="*/ 46853 w 46852"/>
                <a:gd name="csY6" fmla="*/ 1900 h 87448"/>
                <a:gd name="csX7" fmla="*/ 46853 w 46852"/>
                <a:gd name="csY7" fmla="*/ 14737 h 87448"/>
                <a:gd name="csX8" fmla="*/ 25628 w 46852"/>
                <a:gd name="csY8" fmla="*/ 14737 h 87448"/>
                <a:gd name="csX9" fmla="*/ 20483 w 46852"/>
                <a:gd name="csY9" fmla="*/ 15525 h 87448"/>
                <a:gd name="csX10" fmla="*/ 18120 w 46852"/>
                <a:gd name="csY10" fmla="*/ 18630 h 87448"/>
                <a:gd name="csX11" fmla="*/ 17425 w 46852"/>
                <a:gd name="csY11" fmla="*/ 25535 h 87448"/>
                <a:gd name="csX12" fmla="*/ 17425 w 46852"/>
                <a:gd name="csY12" fmla="*/ 87449 h 87448"/>
                <a:gd name="csX13" fmla="*/ 0 w 46852"/>
                <a:gd name="csY13" fmla="*/ 87449 h 87448"/>
                <a:gd name="csX14" fmla="*/ 0 w 46852"/>
                <a:gd name="csY14" fmla="*/ 1159 h 874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6852" h="87448">
                  <a:moveTo>
                    <a:pt x="0" y="1112"/>
                  </a:moveTo>
                  <a:lnTo>
                    <a:pt x="15664" y="1112"/>
                  </a:lnTo>
                  <a:lnTo>
                    <a:pt x="15664" y="18537"/>
                  </a:lnTo>
                  <a:lnTo>
                    <a:pt x="15525" y="12374"/>
                  </a:lnTo>
                  <a:cubicBezTo>
                    <a:pt x="17332" y="8249"/>
                    <a:pt x="19696" y="5190"/>
                    <a:pt x="22662" y="3105"/>
                  </a:cubicBezTo>
                  <a:cubicBezTo>
                    <a:pt x="25628" y="1066"/>
                    <a:pt x="29845" y="0"/>
                    <a:pt x="35313" y="0"/>
                  </a:cubicBezTo>
                  <a:cubicBezTo>
                    <a:pt x="40179" y="0"/>
                    <a:pt x="44026" y="649"/>
                    <a:pt x="46853" y="1900"/>
                  </a:cubicBezTo>
                  <a:lnTo>
                    <a:pt x="46853" y="14737"/>
                  </a:lnTo>
                  <a:lnTo>
                    <a:pt x="25628" y="14737"/>
                  </a:lnTo>
                  <a:cubicBezTo>
                    <a:pt x="23310" y="14737"/>
                    <a:pt x="21596" y="15015"/>
                    <a:pt x="20483" y="15525"/>
                  </a:cubicBezTo>
                  <a:cubicBezTo>
                    <a:pt x="19371" y="16035"/>
                    <a:pt x="18583" y="17100"/>
                    <a:pt x="18120" y="18630"/>
                  </a:cubicBezTo>
                  <a:cubicBezTo>
                    <a:pt x="17657" y="20159"/>
                    <a:pt x="17425" y="22476"/>
                    <a:pt x="17425" y="25535"/>
                  </a:cubicBezTo>
                  <a:lnTo>
                    <a:pt x="17425" y="87449"/>
                  </a:lnTo>
                  <a:lnTo>
                    <a:pt x="0" y="87449"/>
                  </a:lnTo>
                  <a:lnTo>
                    <a:pt x="0" y="1159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02F77ED9-7795-3D3F-A1AD-B4F68F5D2068}"/>
                </a:ext>
              </a:extLst>
            </p:cNvPr>
            <p:cNvSpPr/>
            <p:nvPr/>
          </p:nvSpPr>
          <p:spPr>
            <a:xfrm>
              <a:off x="11731544" y="589300"/>
              <a:ext cx="69699" cy="89302"/>
            </a:xfrm>
            <a:custGeom>
              <a:avLst/>
              <a:gdLst>
                <a:gd name="csX0" fmla="*/ 48289 w 69699"/>
                <a:gd name="csY0" fmla="*/ 70024 h 89302"/>
                <a:gd name="csX1" fmla="*/ 52089 w 69699"/>
                <a:gd name="csY1" fmla="*/ 56631 h 89302"/>
                <a:gd name="csX2" fmla="*/ 52089 w 69699"/>
                <a:gd name="csY2" fmla="*/ 44767 h 89302"/>
                <a:gd name="csX3" fmla="*/ 29752 w 69699"/>
                <a:gd name="csY3" fmla="*/ 49355 h 89302"/>
                <a:gd name="csX4" fmla="*/ 20391 w 69699"/>
                <a:gd name="csY4" fmla="*/ 53711 h 89302"/>
                <a:gd name="csX5" fmla="*/ 17564 w 69699"/>
                <a:gd name="csY5" fmla="*/ 62007 h 89302"/>
                <a:gd name="csX6" fmla="*/ 20947 w 69699"/>
                <a:gd name="csY6" fmla="*/ 71182 h 89302"/>
                <a:gd name="csX7" fmla="*/ 31467 w 69699"/>
                <a:gd name="csY7" fmla="*/ 74334 h 89302"/>
                <a:gd name="csX8" fmla="*/ 35730 w 69699"/>
                <a:gd name="csY8" fmla="*/ 74334 h 89302"/>
                <a:gd name="csX9" fmla="*/ 48243 w 69699"/>
                <a:gd name="csY9" fmla="*/ 69978 h 89302"/>
                <a:gd name="csX10" fmla="*/ 7044 w 69699"/>
                <a:gd name="csY10" fmla="*/ 82536 h 89302"/>
                <a:gd name="csX11" fmla="*/ 0 w 69699"/>
                <a:gd name="csY11" fmla="*/ 63768 h 89302"/>
                <a:gd name="csX12" fmla="*/ 2549 w 69699"/>
                <a:gd name="csY12" fmla="*/ 51255 h 89302"/>
                <a:gd name="csX13" fmla="*/ 10844 w 69699"/>
                <a:gd name="csY13" fmla="*/ 42682 h 89302"/>
                <a:gd name="csX14" fmla="*/ 26276 w 69699"/>
                <a:gd name="csY14" fmla="*/ 37306 h 89302"/>
                <a:gd name="csX15" fmla="*/ 41801 w 69699"/>
                <a:gd name="csY15" fmla="*/ 34479 h 89302"/>
                <a:gd name="csX16" fmla="*/ 48196 w 69699"/>
                <a:gd name="csY16" fmla="*/ 32672 h 89302"/>
                <a:gd name="csX17" fmla="*/ 51023 w 69699"/>
                <a:gd name="csY17" fmla="*/ 29752 h 89302"/>
                <a:gd name="csX18" fmla="*/ 51718 w 69699"/>
                <a:gd name="csY18" fmla="*/ 24515 h 89302"/>
                <a:gd name="csX19" fmla="*/ 50375 w 69699"/>
                <a:gd name="csY19" fmla="*/ 19140 h 89302"/>
                <a:gd name="csX20" fmla="*/ 45555 w 69699"/>
                <a:gd name="csY20" fmla="*/ 16266 h 89302"/>
                <a:gd name="csX21" fmla="*/ 35591 w 69699"/>
                <a:gd name="csY21" fmla="*/ 15339 h 89302"/>
                <a:gd name="csX22" fmla="*/ 4542 w 69699"/>
                <a:gd name="csY22" fmla="*/ 15339 h 89302"/>
                <a:gd name="csX23" fmla="*/ 4542 w 69699"/>
                <a:gd name="csY23" fmla="*/ 2688 h 89302"/>
                <a:gd name="csX24" fmla="*/ 18259 w 69699"/>
                <a:gd name="csY24" fmla="*/ 788 h 89302"/>
                <a:gd name="csX25" fmla="*/ 34664 w 69699"/>
                <a:gd name="csY25" fmla="*/ 0 h 89302"/>
                <a:gd name="csX26" fmla="*/ 55426 w 69699"/>
                <a:gd name="csY26" fmla="*/ 2781 h 89302"/>
                <a:gd name="csX27" fmla="*/ 66363 w 69699"/>
                <a:gd name="csY27" fmla="*/ 10937 h 89302"/>
                <a:gd name="csX28" fmla="*/ 69699 w 69699"/>
                <a:gd name="csY28" fmla="*/ 25025 h 89302"/>
                <a:gd name="csX29" fmla="*/ 69699 w 69699"/>
                <a:gd name="csY29" fmla="*/ 87866 h 89302"/>
                <a:gd name="csX30" fmla="*/ 56862 w 69699"/>
                <a:gd name="csY30" fmla="*/ 87866 h 89302"/>
                <a:gd name="csX31" fmla="*/ 52136 w 69699"/>
                <a:gd name="csY31" fmla="*/ 76790 h 89302"/>
                <a:gd name="csX32" fmla="*/ 43423 w 69699"/>
                <a:gd name="csY32" fmla="*/ 85966 h 89302"/>
                <a:gd name="csX33" fmla="*/ 27898 w 69699"/>
                <a:gd name="csY33" fmla="*/ 89303 h 89302"/>
                <a:gd name="csX34" fmla="*/ 7090 w 69699"/>
                <a:gd name="csY34" fmla="*/ 82583 h 893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69699" h="89302">
                  <a:moveTo>
                    <a:pt x="48289" y="70024"/>
                  </a:moveTo>
                  <a:cubicBezTo>
                    <a:pt x="50838" y="67104"/>
                    <a:pt x="52089" y="62655"/>
                    <a:pt x="52089" y="56631"/>
                  </a:cubicBezTo>
                  <a:lnTo>
                    <a:pt x="52089" y="44767"/>
                  </a:lnTo>
                  <a:lnTo>
                    <a:pt x="29752" y="49355"/>
                  </a:lnTo>
                  <a:cubicBezTo>
                    <a:pt x="25442" y="50189"/>
                    <a:pt x="22291" y="51672"/>
                    <a:pt x="20391" y="53711"/>
                  </a:cubicBezTo>
                  <a:cubicBezTo>
                    <a:pt x="18491" y="55750"/>
                    <a:pt x="17564" y="58531"/>
                    <a:pt x="17564" y="62007"/>
                  </a:cubicBezTo>
                  <a:cubicBezTo>
                    <a:pt x="17564" y="66038"/>
                    <a:pt x="18676" y="69097"/>
                    <a:pt x="20947" y="71182"/>
                  </a:cubicBezTo>
                  <a:cubicBezTo>
                    <a:pt x="23218" y="73314"/>
                    <a:pt x="26740" y="74334"/>
                    <a:pt x="31467" y="74334"/>
                  </a:cubicBezTo>
                  <a:lnTo>
                    <a:pt x="35730" y="74334"/>
                  </a:lnTo>
                  <a:cubicBezTo>
                    <a:pt x="41523" y="74334"/>
                    <a:pt x="45694" y="72897"/>
                    <a:pt x="48243" y="69978"/>
                  </a:cubicBezTo>
                  <a:moveTo>
                    <a:pt x="7044" y="82536"/>
                  </a:moveTo>
                  <a:cubicBezTo>
                    <a:pt x="2363" y="78041"/>
                    <a:pt x="0" y="71785"/>
                    <a:pt x="0" y="63768"/>
                  </a:cubicBezTo>
                  <a:cubicBezTo>
                    <a:pt x="0" y="58809"/>
                    <a:pt x="834" y="54638"/>
                    <a:pt x="2549" y="51255"/>
                  </a:cubicBezTo>
                  <a:cubicBezTo>
                    <a:pt x="4217" y="47872"/>
                    <a:pt x="6998" y="45045"/>
                    <a:pt x="10844" y="42682"/>
                  </a:cubicBezTo>
                  <a:cubicBezTo>
                    <a:pt x="14691" y="40365"/>
                    <a:pt x="19835" y="38557"/>
                    <a:pt x="26276" y="37306"/>
                  </a:cubicBezTo>
                  <a:lnTo>
                    <a:pt x="41801" y="34479"/>
                  </a:lnTo>
                  <a:cubicBezTo>
                    <a:pt x="44628" y="33969"/>
                    <a:pt x="46806" y="33367"/>
                    <a:pt x="48196" y="32672"/>
                  </a:cubicBezTo>
                  <a:cubicBezTo>
                    <a:pt x="49633" y="31977"/>
                    <a:pt x="50560" y="31003"/>
                    <a:pt x="51023" y="29752"/>
                  </a:cubicBezTo>
                  <a:cubicBezTo>
                    <a:pt x="51487" y="28501"/>
                    <a:pt x="51718" y="26740"/>
                    <a:pt x="51718" y="24515"/>
                  </a:cubicBezTo>
                  <a:cubicBezTo>
                    <a:pt x="51718" y="22291"/>
                    <a:pt x="51255" y="20391"/>
                    <a:pt x="50375" y="19140"/>
                  </a:cubicBezTo>
                  <a:cubicBezTo>
                    <a:pt x="49494" y="17888"/>
                    <a:pt x="47872" y="16915"/>
                    <a:pt x="45555" y="16266"/>
                  </a:cubicBezTo>
                  <a:cubicBezTo>
                    <a:pt x="43238" y="15618"/>
                    <a:pt x="39901" y="15339"/>
                    <a:pt x="35591" y="15339"/>
                  </a:cubicBezTo>
                  <a:lnTo>
                    <a:pt x="4542" y="15339"/>
                  </a:lnTo>
                  <a:lnTo>
                    <a:pt x="4542" y="2688"/>
                  </a:lnTo>
                  <a:cubicBezTo>
                    <a:pt x="8017" y="1946"/>
                    <a:pt x="12605" y="1298"/>
                    <a:pt x="18259" y="788"/>
                  </a:cubicBezTo>
                  <a:cubicBezTo>
                    <a:pt x="23913" y="278"/>
                    <a:pt x="29381" y="0"/>
                    <a:pt x="34664" y="0"/>
                  </a:cubicBezTo>
                  <a:cubicBezTo>
                    <a:pt x="43423" y="0"/>
                    <a:pt x="50328" y="927"/>
                    <a:pt x="55426" y="2781"/>
                  </a:cubicBezTo>
                  <a:cubicBezTo>
                    <a:pt x="60477" y="4634"/>
                    <a:pt x="64138" y="7369"/>
                    <a:pt x="66363" y="10937"/>
                  </a:cubicBezTo>
                  <a:cubicBezTo>
                    <a:pt x="68587" y="14505"/>
                    <a:pt x="69699" y="19232"/>
                    <a:pt x="69699" y="25025"/>
                  </a:cubicBezTo>
                  <a:lnTo>
                    <a:pt x="69699" y="87866"/>
                  </a:lnTo>
                  <a:lnTo>
                    <a:pt x="56862" y="87866"/>
                  </a:lnTo>
                  <a:lnTo>
                    <a:pt x="52136" y="76790"/>
                  </a:lnTo>
                  <a:cubicBezTo>
                    <a:pt x="50467" y="80683"/>
                    <a:pt x="47548" y="83741"/>
                    <a:pt x="43423" y="85966"/>
                  </a:cubicBezTo>
                  <a:cubicBezTo>
                    <a:pt x="39299" y="88190"/>
                    <a:pt x="34155" y="89303"/>
                    <a:pt x="27898" y="89303"/>
                  </a:cubicBezTo>
                  <a:cubicBezTo>
                    <a:pt x="18722" y="89303"/>
                    <a:pt x="11771" y="87078"/>
                    <a:pt x="7090" y="82583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6EBDE9A9-8C67-E0DE-17EE-9E079D745C11}"/>
                </a:ext>
              </a:extLst>
            </p:cNvPr>
            <p:cNvSpPr/>
            <p:nvPr/>
          </p:nvSpPr>
          <p:spPr>
            <a:xfrm>
              <a:off x="11822561" y="563440"/>
              <a:ext cx="17424" cy="113678"/>
            </a:xfrm>
            <a:custGeom>
              <a:avLst/>
              <a:gdLst>
                <a:gd name="csX0" fmla="*/ 0 w 17424"/>
                <a:gd name="csY0" fmla="*/ 3151 h 113678"/>
                <a:gd name="csX1" fmla="*/ 17425 w 17424"/>
                <a:gd name="csY1" fmla="*/ 0 h 113678"/>
                <a:gd name="csX2" fmla="*/ 17425 w 17424"/>
                <a:gd name="csY2" fmla="*/ 113679 h 113678"/>
                <a:gd name="csX3" fmla="*/ 0 w 17424"/>
                <a:gd name="csY3" fmla="*/ 113679 h 113678"/>
                <a:gd name="csX4" fmla="*/ 0 w 17424"/>
                <a:gd name="csY4" fmla="*/ 3151 h 113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424" h="113678">
                  <a:moveTo>
                    <a:pt x="0" y="3151"/>
                  </a:moveTo>
                  <a:lnTo>
                    <a:pt x="17425" y="0"/>
                  </a:lnTo>
                  <a:lnTo>
                    <a:pt x="17425" y="113679"/>
                  </a:lnTo>
                  <a:lnTo>
                    <a:pt x="0" y="113679"/>
                  </a:lnTo>
                  <a:lnTo>
                    <a:pt x="0" y="3151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1421023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de Ach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1928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9007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3" r:id="rId3"/>
    <p:sldLayoutId id="2147483656" r:id="rId4"/>
    <p:sldLayoutId id="2147483650" r:id="rId5"/>
    <p:sldLayoutId id="2147483651" r:id="rId6"/>
    <p:sldLayoutId id="2147483652" r:id="rId7"/>
    <p:sldLayoutId id="214748365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o 25">
            <a:extLst>
              <a:ext uri="{FF2B5EF4-FFF2-40B4-BE49-F238E27FC236}">
                <a16:creationId xmlns:a16="http://schemas.microsoft.com/office/drawing/2014/main" id="{E478F7D2-84EC-3CE3-3221-B8F2DCF49C58}"/>
              </a:ext>
            </a:extLst>
          </p:cNvPr>
          <p:cNvGrpSpPr/>
          <p:nvPr/>
        </p:nvGrpSpPr>
        <p:grpSpPr>
          <a:xfrm>
            <a:off x="445910" y="1161013"/>
            <a:ext cx="1019726" cy="421924"/>
            <a:chOff x="2889387" y="3575669"/>
            <a:chExt cx="933434" cy="386220"/>
          </a:xfrm>
        </p:grpSpPr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91B87F0D-D67F-458A-96D3-AF9730E8F336}"/>
                </a:ext>
              </a:extLst>
            </p:cNvPr>
            <p:cNvGrpSpPr/>
            <p:nvPr/>
          </p:nvGrpSpPr>
          <p:grpSpPr>
            <a:xfrm>
              <a:off x="2889387" y="3575669"/>
              <a:ext cx="386220" cy="386220"/>
              <a:chOff x="10906551" y="342942"/>
              <a:chExt cx="386220" cy="386220"/>
            </a:xfrm>
            <a:solidFill>
              <a:schemeClr val="accent6"/>
            </a:solidFill>
          </p:grpSpPr>
          <p:sp>
            <p:nvSpPr>
              <p:cNvPr id="6" name="Forma libre: forma 5">
                <a:extLst>
                  <a:ext uri="{FF2B5EF4-FFF2-40B4-BE49-F238E27FC236}">
                    <a16:creationId xmlns:a16="http://schemas.microsoft.com/office/drawing/2014/main" id="{FBCCD72F-68AF-3D82-DF96-7AFB9E2E2CBD}"/>
                  </a:ext>
                </a:extLst>
              </p:cNvPr>
              <p:cNvSpPr/>
              <p:nvPr/>
            </p:nvSpPr>
            <p:spPr>
              <a:xfrm>
                <a:off x="10906551" y="342942"/>
                <a:ext cx="386220" cy="386220"/>
              </a:xfrm>
              <a:custGeom>
                <a:avLst/>
                <a:gdLst>
                  <a:gd name="csX0" fmla="*/ 308967 w 386220"/>
                  <a:gd name="csY0" fmla="*/ 386221 h 386220"/>
                  <a:gd name="csX1" fmla="*/ 77253 w 386220"/>
                  <a:gd name="csY1" fmla="*/ 386221 h 386220"/>
                  <a:gd name="csX2" fmla="*/ 0 w 386220"/>
                  <a:gd name="csY2" fmla="*/ 308967 h 386220"/>
                  <a:gd name="csX3" fmla="*/ 0 w 386220"/>
                  <a:gd name="csY3" fmla="*/ 77253 h 386220"/>
                  <a:gd name="csX4" fmla="*/ 77253 w 386220"/>
                  <a:gd name="csY4" fmla="*/ 0 h 386220"/>
                  <a:gd name="csX5" fmla="*/ 308967 w 386220"/>
                  <a:gd name="csY5" fmla="*/ 0 h 386220"/>
                  <a:gd name="csX6" fmla="*/ 386220 w 386220"/>
                  <a:gd name="csY6" fmla="*/ 77253 h 386220"/>
                  <a:gd name="csX7" fmla="*/ 386220 w 386220"/>
                  <a:gd name="csY7" fmla="*/ 308967 h 386220"/>
                  <a:gd name="csX8" fmla="*/ 308967 w 386220"/>
                  <a:gd name="csY8" fmla="*/ 386221 h 3862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386220" h="386220">
                    <a:moveTo>
                      <a:pt x="308967" y="386221"/>
                    </a:moveTo>
                    <a:lnTo>
                      <a:pt x="77253" y="386221"/>
                    </a:lnTo>
                    <a:cubicBezTo>
                      <a:pt x="34572" y="386221"/>
                      <a:pt x="0" y="351649"/>
                      <a:pt x="0" y="308967"/>
                    </a:cubicBezTo>
                    <a:lnTo>
                      <a:pt x="0" y="77253"/>
                    </a:lnTo>
                    <a:cubicBezTo>
                      <a:pt x="0" y="34572"/>
                      <a:pt x="34572" y="0"/>
                      <a:pt x="77253" y="0"/>
                    </a:cubicBezTo>
                    <a:lnTo>
                      <a:pt x="308967" y="0"/>
                    </a:lnTo>
                    <a:cubicBezTo>
                      <a:pt x="351649" y="0"/>
                      <a:pt x="386220" y="34572"/>
                      <a:pt x="386220" y="77253"/>
                    </a:cubicBezTo>
                    <a:lnTo>
                      <a:pt x="386220" y="308967"/>
                    </a:lnTo>
                    <a:cubicBezTo>
                      <a:pt x="386220" y="351649"/>
                      <a:pt x="351649" y="386221"/>
                      <a:pt x="308967" y="386221"/>
                    </a:cubicBezTo>
                  </a:path>
                </a:pathLst>
              </a:custGeom>
              <a:solidFill>
                <a:schemeClr val="accent5"/>
              </a:solidFill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grpSp>
            <p:nvGrpSpPr>
              <p:cNvPr id="7" name="Grupo 6">
                <a:extLst>
                  <a:ext uri="{FF2B5EF4-FFF2-40B4-BE49-F238E27FC236}">
                    <a16:creationId xmlns:a16="http://schemas.microsoft.com/office/drawing/2014/main" id="{39133194-10D1-23EE-CDA4-B5C73FA25F20}"/>
                  </a:ext>
                </a:extLst>
              </p:cNvPr>
              <p:cNvGrpSpPr/>
              <p:nvPr userDrawn="1"/>
            </p:nvGrpSpPr>
            <p:grpSpPr>
              <a:xfrm>
                <a:off x="10945108" y="478633"/>
                <a:ext cx="308920" cy="115300"/>
                <a:chOff x="10945108" y="478633"/>
                <a:chExt cx="308920" cy="115300"/>
              </a:xfrm>
              <a:grpFill/>
            </p:grpSpPr>
            <p:sp>
              <p:nvSpPr>
                <p:cNvPr id="8" name="Forma libre: forma 7">
                  <a:extLst>
                    <a:ext uri="{FF2B5EF4-FFF2-40B4-BE49-F238E27FC236}">
                      <a16:creationId xmlns:a16="http://schemas.microsoft.com/office/drawing/2014/main" id="{4E06DF77-CA19-B477-34FB-BBCB148D5E54}"/>
                    </a:ext>
                  </a:extLst>
                </p:cNvPr>
                <p:cNvSpPr/>
                <p:nvPr/>
              </p:nvSpPr>
              <p:spPr>
                <a:xfrm>
                  <a:off x="10945108" y="504446"/>
                  <a:ext cx="72294" cy="89302"/>
                </a:xfrm>
                <a:custGeom>
                  <a:avLst/>
                  <a:gdLst>
                    <a:gd name="csX0" fmla="*/ 46482 w 72294"/>
                    <a:gd name="csY0" fmla="*/ 67197 h 89302"/>
                    <a:gd name="csX1" fmla="*/ 48614 w 72294"/>
                    <a:gd name="csY1" fmla="*/ 59041 h 89302"/>
                    <a:gd name="csX2" fmla="*/ 48614 w 72294"/>
                    <a:gd name="csY2" fmla="*/ 47501 h 89302"/>
                    <a:gd name="csX3" fmla="*/ 32625 w 72294"/>
                    <a:gd name="csY3" fmla="*/ 51162 h 89302"/>
                    <a:gd name="csX4" fmla="*/ 25674 w 72294"/>
                    <a:gd name="csY4" fmla="*/ 54824 h 89302"/>
                    <a:gd name="csX5" fmla="*/ 23635 w 72294"/>
                    <a:gd name="csY5" fmla="*/ 61312 h 89302"/>
                    <a:gd name="csX6" fmla="*/ 26184 w 72294"/>
                    <a:gd name="csY6" fmla="*/ 67799 h 89302"/>
                    <a:gd name="csX7" fmla="*/ 34108 w 72294"/>
                    <a:gd name="csY7" fmla="*/ 70024 h 89302"/>
                    <a:gd name="csX8" fmla="*/ 39021 w 72294"/>
                    <a:gd name="csY8" fmla="*/ 70024 h 89302"/>
                    <a:gd name="csX9" fmla="*/ 46528 w 72294"/>
                    <a:gd name="csY9" fmla="*/ 67243 h 89302"/>
                    <a:gd name="csX10" fmla="*/ 6581 w 72294"/>
                    <a:gd name="csY10" fmla="*/ 82583 h 89302"/>
                    <a:gd name="csX11" fmla="*/ 0 w 72294"/>
                    <a:gd name="csY11" fmla="*/ 63814 h 89302"/>
                    <a:gd name="csX12" fmla="*/ 2363 w 72294"/>
                    <a:gd name="csY12" fmla="*/ 51301 h 89302"/>
                    <a:gd name="csX13" fmla="*/ 10612 w 72294"/>
                    <a:gd name="csY13" fmla="*/ 42682 h 89302"/>
                    <a:gd name="csX14" fmla="*/ 27250 w 72294"/>
                    <a:gd name="csY14" fmla="*/ 36889 h 89302"/>
                    <a:gd name="csX15" fmla="*/ 38974 w 72294"/>
                    <a:gd name="csY15" fmla="*/ 34525 h 89302"/>
                    <a:gd name="csX16" fmla="*/ 44906 w 72294"/>
                    <a:gd name="csY16" fmla="*/ 32764 h 89302"/>
                    <a:gd name="csX17" fmla="*/ 47594 w 72294"/>
                    <a:gd name="csY17" fmla="*/ 30308 h 89302"/>
                    <a:gd name="csX18" fmla="*/ 48289 w 72294"/>
                    <a:gd name="csY18" fmla="*/ 26276 h 89302"/>
                    <a:gd name="csX19" fmla="*/ 47316 w 72294"/>
                    <a:gd name="csY19" fmla="*/ 22569 h 89302"/>
                    <a:gd name="csX20" fmla="*/ 44304 w 72294"/>
                    <a:gd name="csY20" fmla="*/ 20669 h 89302"/>
                    <a:gd name="csX21" fmla="*/ 38743 w 72294"/>
                    <a:gd name="csY21" fmla="*/ 20113 h 89302"/>
                    <a:gd name="csX22" fmla="*/ 4217 w 72294"/>
                    <a:gd name="csY22" fmla="*/ 20113 h 89302"/>
                    <a:gd name="csX23" fmla="*/ 4217 w 72294"/>
                    <a:gd name="csY23" fmla="*/ 3012 h 89302"/>
                    <a:gd name="csX24" fmla="*/ 18213 w 72294"/>
                    <a:gd name="csY24" fmla="*/ 881 h 89302"/>
                    <a:gd name="csX25" fmla="*/ 35081 w 72294"/>
                    <a:gd name="csY25" fmla="*/ 0 h 89302"/>
                    <a:gd name="csX26" fmla="*/ 57187 w 72294"/>
                    <a:gd name="csY26" fmla="*/ 3244 h 89302"/>
                    <a:gd name="csX27" fmla="*/ 68819 w 72294"/>
                    <a:gd name="csY27" fmla="*/ 12883 h 89302"/>
                    <a:gd name="csX28" fmla="*/ 72295 w 72294"/>
                    <a:gd name="csY28" fmla="*/ 29613 h 89302"/>
                    <a:gd name="csX29" fmla="*/ 72295 w 72294"/>
                    <a:gd name="csY29" fmla="*/ 87866 h 89302"/>
                    <a:gd name="csX30" fmla="*/ 52970 w 72294"/>
                    <a:gd name="csY30" fmla="*/ 87866 h 89302"/>
                    <a:gd name="csX31" fmla="*/ 48521 w 72294"/>
                    <a:gd name="csY31" fmla="*/ 75214 h 89302"/>
                    <a:gd name="csX32" fmla="*/ 40225 w 72294"/>
                    <a:gd name="csY32" fmla="*/ 85827 h 89302"/>
                    <a:gd name="csX33" fmla="*/ 25906 w 72294"/>
                    <a:gd name="csY33" fmla="*/ 89303 h 89302"/>
                    <a:gd name="csX34" fmla="*/ 6488 w 72294"/>
                    <a:gd name="csY34" fmla="*/ 82583 h 8930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</a:cxnLst>
                  <a:rect l="l" t="t" r="r" b="b"/>
                  <a:pathLst>
                    <a:path w="72294" h="89302">
                      <a:moveTo>
                        <a:pt x="46482" y="67197"/>
                      </a:moveTo>
                      <a:cubicBezTo>
                        <a:pt x="47918" y="65343"/>
                        <a:pt x="48614" y="62655"/>
                        <a:pt x="48614" y="59041"/>
                      </a:cubicBezTo>
                      <a:lnTo>
                        <a:pt x="48614" y="47501"/>
                      </a:lnTo>
                      <a:lnTo>
                        <a:pt x="32625" y="51162"/>
                      </a:lnTo>
                      <a:cubicBezTo>
                        <a:pt x="29335" y="51904"/>
                        <a:pt x="27018" y="53109"/>
                        <a:pt x="25674" y="54824"/>
                      </a:cubicBezTo>
                      <a:cubicBezTo>
                        <a:pt x="24284" y="56492"/>
                        <a:pt x="23635" y="58670"/>
                        <a:pt x="23635" y="61312"/>
                      </a:cubicBezTo>
                      <a:cubicBezTo>
                        <a:pt x="23635" y="64185"/>
                        <a:pt x="24469" y="66317"/>
                        <a:pt x="26184" y="67799"/>
                      </a:cubicBezTo>
                      <a:cubicBezTo>
                        <a:pt x="27852" y="69282"/>
                        <a:pt x="30494" y="70024"/>
                        <a:pt x="34108" y="70024"/>
                      </a:cubicBezTo>
                      <a:lnTo>
                        <a:pt x="39021" y="70024"/>
                      </a:lnTo>
                      <a:cubicBezTo>
                        <a:pt x="42589" y="70024"/>
                        <a:pt x="45138" y="69097"/>
                        <a:pt x="46528" y="67243"/>
                      </a:cubicBezTo>
                      <a:moveTo>
                        <a:pt x="6581" y="82583"/>
                      </a:moveTo>
                      <a:cubicBezTo>
                        <a:pt x="2178" y="78088"/>
                        <a:pt x="0" y="71831"/>
                        <a:pt x="0" y="63814"/>
                      </a:cubicBezTo>
                      <a:cubicBezTo>
                        <a:pt x="0" y="58855"/>
                        <a:pt x="788" y="54684"/>
                        <a:pt x="2363" y="51301"/>
                      </a:cubicBezTo>
                      <a:cubicBezTo>
                        <a:pt x="3939" y="47918"/>
                        <a:pt x="6673" y="45045"/>
                        <a:pt x="10612" y="42682"/>
                      </a:cubicBezTo>
                      <a:cubicBezTo>
                        <a:pt x="14505" y="40318"/>
                        <a:pt x="20066" y="38372"/>
                        <a:pt x="27250" y="36889"/>
                      </a:cubicBezTo>
                      <a:lnTo>
                        <a:pt x="38974" y="34525"/>
                      </a:lnTo>
                      <a:cubicBezTo>
                        <a:pt x="41616" y="34016"/>
                        <a:pt x="43609" y="33413"/>
                        <a:pt x="44906" y="32764"/>
                      </a:cubicBezTo>
                      <a:cubicBezTo>
                        <a:pt x="46204" y="32116"/>
                        <a:pt x="47131" y="31328"/>
                        <a:pt x="47594" y="30308"/>
                      </a:cubicBezTo>
                      <a:cubicBezTo>
                        <a:pt x="48057" y="29289"/>
                        <a:pt x="48289" y="27945"/>
                        <a:pt x="48289" y="26276"/>
                      </a:cubicBezTo>
                      <a:cubicBezTo>
                        <a:pt x="48289" y="24701"/>
                        <a:pt x="47965" y="23449"/>
                        <a:pt x="47316" y="22569"/>
                      </a:cubicBezTo>
                      <a:cubicBezTo>
                        <a:pt x="46667" y="21688"/>
                        <a:pt x="45694" y="21040"/>
                        <a:pt x="44304" y="20669"/>
                      </a:cubicBezTo>
                      <a:cubicBezTo>
                        <a:pt x="42913" y="20298"/>
                        <a:pt x="41106" y="20113"/>
                        <a:pt x="38743" y="20113"/>
                      </a:cubicBezTo>
                      <a:lnTo>
                        <a:pt x="4217" y="20113"/>
                      </a:lnTo>
                      <a:lnTo>
                        <a:pt x="4217" y="3012"/>
                      </a:lnTo>
                      <a:cubicBezTo>
                        <a:pt x="7786" y="2178"/>
                        <a:pt x="12466" y="1437"/>
                        <a:pt x="18213" y="881"/>
                      </a:cubicBezTo>
                      <a:cubicBezTo>
                        <a:pt x="23959" y="324"/>
                        <a:pt x="29567" y="0"/>
                        <a:pt x="35081" y="0"/>
                      </a:cubicBezTo>
                      <a:cubicBezTo>
                        <a:pt x="44350" y="0"/>
                        <a:pt x="51718" y="1066"/>
                        <a:pt x="57187" y="3244"/>
                      </a:cubicBezTo>
                      <a:cubicBezTo>
                        <a:pt x="62609" y="5422"/>
                        <a:pt x="66502" y="8620"/>
                        <a:pt x="68819" y="12883"/>
                      </a:cubicBezTo>
                      <a:cubicBezTo>
                        <a:pt x="71136" y="17147"/>
                        <a:pt x="72295" y="22708"/>
                        <a:pt x="72295" y="29613"/>
                      </a:cubicBezTo>
                      <a:lnTo>
                        <a:pt x="72295" y="87866"/>
                      </a:lnTo>
                      <a:lnTo>
                        <a:pt x="52970" y="87866"/>
                      </a:lnTo>
                      <a:lnTo>
                        <a:pt x="48521" y="75214"/>
                      </a:lnTo>
                      <a:cubicBezTo>
                        <a:pt x="46621" y="79941"/>
                        <a:pt x="43840" y="83510"/>
                        <a:pt x="40225" y="85827"/>
                      </a:cubicBezTo>
                      <a:cubicBezTo>
                        <a:pt x="36564" y="88144"/>
                        <a:pt x="31791" y="89303"/>
                        <a:pt x="25906" y="89303"/>
                      </a:cubicBezTo>
                      <a:cubicBezTo>
                        <a:pt x="17379" y="89303"/>
                        <a:pt x="10891" y="87078"/>
                        <a:pt x="6488" y="82583"/>
                      </a:cubicBezTo>
                    </a:path>
                  </a:pathLst>
                </a:custGeom>
                <a:solidFill>
                  <a:schemeClr val="bg1"/>
                </a:solidFill>
                <a:ln w="459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9" name="Forma libre: forma 8">
                  <a:extLst>
                    <a:ext uri="{FF2B5EF4-FFF2-40B4-BE49-F238E27FC236}">
                      <a16:creationId xmlns:a16="http://schemas.microsoft.com/office/drawing/2014/main" id="{164279A8-E1D8-EC22-623E-C3FA7C7C8B39}"/>
                    </a:ext>
                  </a:extLst>
                </p:cNvPr>
                <p:cNvSpPr/>
                <p:nvPr/>
              </p:nvSpPr>
              <p:spPr>
                <a:xfrm>
                  <a:off x="11030934" y="504446"/>
                  <a:ext cx="62052" cy="89487"/>
                </a:xfrm>
                <a:custGeom>
                  <a:avLst/>
                  <a:gdLst>
                    <a:gd name="csX0" fmla="*/ 10056 w 62052"/>
                    <a:gd name="csY0" fmla="*/ 79014 h 89487"/>
                    <a:gd name="csX1" fmla="*/ 0 w 62052"/>
                    <a:gd name="csY1" fmla="*/ 44674 h 89487"/>
                    <a:gd name="csX2" fmla="*/ 10056 w 62052"/>
                    <a:gd name="csY2" fmla="*/ 10473 h 89487"/>
                    <a:gd name="csX3" fmla="*/ 39577 w 62052"/>
                    <a:gd name="csY3" fmla="*/ 0 h 89487"/>
                    <a:gd name="csX4" fmla="*/ 62053 w 62052"/>
                    <a:gd name="csY4" fmla="*/ 2827 h 89487"/>
                    <a:gd name="csX5" fmla="*/ 62053 w 62052"/>
                    <a:gd name="csY5" fmla="*/ 20066 h 89487"/>
                    <a:gd name="csX6" fmla="*/ 44489 w 62052"/>
                    <a:gd name="csY6" fmla="*/ 20066 h 89487"/>
                    <a:gd name="csX7" fmla="*/ 31189 w 62052"/>
                    <a:gd name="csY7" fmla="*/ 22615 h 89487"/>
                    <a:gd name="csX8" fmla="*/ 25720 w 62052"/>
                    <a:gd name="csY8" fmla="*/ 30076 h 89487"/>
                    <a:gd name="csX9" fmla="*/ 24515 w 62052"/>
                    <a:gd name="csY9" fmla="*/ 44628 h 89487"/>
                    <a:gd name="csX10" fmla="*/ 25720 w 62052"/>
                    <a:gd name="csY10" fmla="*/ 59689 h 89487"/>
                    <a:gd name="csX11" fmla="*/ 31189 w 62052"/>
                    <a:gd name="csY11" fmla="*/ 67382 h 89487"/>
                    <a:gd name="csX12" fmla="*/ 44489 w 62052"/>
                    <a:gd name="csY12" fmla="*/ 69978 h 89487"/>
                    <a:gd name="csX13" fmla="*/ 62053 w 62052"/>
                    <a:gd name="csY13" fmla="*/ 69978 h 89487"/>
                    <a:gd name="csX14" fmla="*/ 62053 w 62052"/>
                    <a:gd name="csY14" fmla="*/ 85827 h 89487"/>
                    <a:gd name="csX15" fmla="*/ 39577 w 62052"/>
                    <a:gd name="csY15" fmla="*/ 89488 h 89487"/>
                    <a:gd name="csX16" fmla="*/ 10056 w 62052"/>
                    <a:gd name="csY16" fmla="*/ 79014 h 8948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</a:cxnLst>
                  <a:rect l="l" t="t" r="r" b="b"/>
                  <a:pathLst>
                    <a:path w="62052" h="89487">
                      <a:moveTo>
                        <a:pt x="10056" y="79014"/>
                      </a:moveTo>
                      <a:cubicBezTo>
                        <a:pt x="3337" y="72063"/>
                        <a:pt x="0" y="60616"/>
                        <a:pt x="0" y="44674"/>
                      </a:cubicBezTo>
                      <a:cubicBezTo>
                        <a:pt x="0" y="28733"/>
                        <a:pt x="3337" y="17425"/>
                        <a:pt x="10056" y="10473"/>
                      </a:cubicBezTo>
                      <a:cubicBezTo>
                        <a:pt x="16776" y="3522"/>
                        <a:pt x="26601" y="0"/>
                        <a:pt x="39577" y="0"/>
                      </a:cubicBezTo>
                      <a:cubicBezTo>
                        <a:pt x="47687" y="0"/>
                        <a:pt x="55194" y="927"/>
                        <a:pt x="62053" y="2827"/>
                      </a:cubicBezTo>
                      <a:lnTo>
                        <a:pt x="62053" y="20066"/>
                      </a:lnTo>
                      <a:lnTo>
                        <a:pt x="44489" y="20066"/>
                      </a:lnTo>
                      <a:cubicBezTo>
                        <a:pt x="38464" y="20066"/>
                        <a:pt x="34062" y="20901"/>
                        <a:pt x="31189" y="22615"/>
                      </a:cubicBezTo>
                      <a:cubicBezTo>
                        <a:pt x="28362" y="24284"/>
                        <a:pt x="26508" y="26786"/>
                        <a:pt x="25720" y="30076"/>
                      </a:cubicBezTo>
                      <a:cubicBezTo>
                        <a:pt x="24932" y="33367"/>
                        <a:pt x="24515" y="38186"/>
                        <a:pt x="24515" y="44628"/>
                      </a:cubicBezTo>
                      <a:cubicBezTo>
                        <a:pt x="24515" y="51070"/>
                        <a:pt x="24932" y="56306"/>
                        <a:pt x="25720" y="59689"/>
                      </a:cubicBezTo>
                      <a:cubicBezTo>
                        <a:pt x="26508" y="63073"/>
                        <a:pt x="28315" y="65621"/>
                        <a:pt x="31189" y="67382"/>
                      </a:cubicBezTo>
                      <a:cubicBezTo>
                        <a:pt x="34062" y="69143"/>
                        <a:pt x="38464" y="69978"/>
                        <a:pt x="44489" y="69978"/>
                      </a:cubicBezTo>
                      <a:lnTo>
                        <a:pt x="62053" y="69978"/>
                      </a:lnTo>
                      <a:lnTo>
                        <a:pt x="62053" y="85827"/>
                      </a:lnTo>
                      <a:cubicBezTo>
                        <a:pt x="54777" y="88237"/>
                        <a:pt x="47270" y="89488"/>
                        <a:pt x="39577" y="89488"/>
                      </a:cubicBezTo>
                      <a:cubicBezTo>
                        <a:pt x="26601" y="89488"/>
                        <a:pt x="16730" y="86012"/>
                        <a:pt x="10056" y="79014"/>
                      </a:cubicBezTo>
                    </a:path>
                  </a:pathLst>
                </a:custGeom>
                <a:solidFill>
                  <a:schemeClr val="bg1"/>
                </a:solidFill>
                <a:ln w="459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10" name="Forma libre: forma 9">
                  <a:extLst>
                    <a:ext uri="{FF2B5EF4-FFF2-40B4-BE49-F238E27FC236}">
                      <a16:creationId xmlns:a16="http://schemas.microsoft.com/office/drawing/2014/main" id="{6E285A3E-4953-21D6-CBD7-A5087D440EA6}"/>
                    </a:ext>
                  </a:extLst>
                </p:cNvPr>
                <p:cNvSpPr/>
                <p:nvPr/>
              </p:nvSpPr>
              <p:spPr>
                <a:xfrm>
                  <a:off x="11105175" y="478633"/>
                  <a:ext cx="72850" cy="113725"/>
                </a:xfrm>
                <a:custGeom>
                  <a:avLst/>
                  <a:gdLst>
                    <a:gd name="csX0" fmla="*/ 46945 w 72850"/>
                    <a:gd name="csY0" fmla="*/ 47409 h 113725"/>
                    <a:gd name="csX1" fmla="*/ 39577 w 72850"/>
                    <a:gd name="csY1" fmla="*/ 45926 h 113725"/>
                    <a:gd name="csX2" fmla="*/ 22476 w 72850"/>
                    <a:gd name="csY2" fmla="*/ 45926 h 113725"/>
                    <a:gd name="csX3" fmla="*/ 22476 w 72850"/>
                    <a:gd name="csY3" fmla="*/ 37399 h 113725"/>
                    <a:gd name="csX4" fmla="*/ 47038 w 72850"/>
                    <a:gd name="csY4" fmla="*/ 25859 h 113725"/>
                    <a:gd name="csX5" fmla="*/ 66363 w 72850"/>
                    <a:gd name="csY5" fmla="*/ 32255 h 113725"/>
                    <a:gd name="csX6" fmla="*/ 72851 w 72850"/>
                    <a:gd name="csY6" fmla="*/ 50699 h 113725"/>
                    <a:gd name="csX7" fmla="*/ 72851 w 72850"/>
                    <a:gd name="csY7" fmla="*/ 113725 h 113725"/>
                    <a:gd name="csX8" fmla="*/ 49077 w 72850"/>
                    <a:gd name="csY8" fmla="*/ 113725 h 113725"/>
                    <a:gd name="csX9" fmla="*/ 49077 w 72850"/>
                    <a:gd name="csY9" fmla="*/ 53248 h 113725"/>
                    <a:gd name="csX10" fmla="*/ 46945 w 72850"/>
                    <a:gd name="csY10" fmla="*/ 47455 h 113725"/>
                    <a:gd name="csX11" fmla="*/ 0 w 72850"/>
                    <a:gd name="csY11" fmla="*/ 3939 h 113725"/>
                    <a:gd name="csX12" fmla="*/ 23774 w 72850"/>
                    <a:gd name="csY12" fmla="*/ 0 h 113725"/>
                    <a:gd name="csX13" fmla="*/ 23774 w 72850"/>
                    <a:gd name="csY13" fmla="*/ 113679 h 113725"/>
                    <a:gd name="csX14" fmla="*/ 0 w 72850"/>
                    <a:gd name="csY14" fmla="*/ 113679 h 113725"/>
                    <a:gd name="csX15" fmla="*/ 0 w 72850"/>
                    <a:gd name="csY15" fmla="*/ 3939 h 1137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</a:cxnLst>
                  <a:rect l="l" t="t" r="r" b="b"/>
                  <a:pathLst>
                    <a:path w="72850" h="113725">
                      <a:moveTo>
                        <a:pt x="46945" y="47409"/>
                      </a:moveTo>
                      <a:cubicBezTo>
                        <a:pt x="45509" y="46389"/>
                        <a:pt x="43052" y="45926"/>
                        <a:pt x="39577" y="45926"/>
                      </a:cubicBezTo>
                      <a:lnTo>
                        <a:pt x="22476" y="45926"/>
                      </a:lnTo>
                      <a:lnTo>
                        <a:pt x="22476" y="37399"/>
                      </a:lnTo>
                      <a:cubicBezTo>
                        <a:pt x="28825" y="29706"/>
                        <a:pt x="36982" y="25859"/>
                        <a:pt x="47038" y="25859"/>
                      </a:cubicBezTo>
                      <a:cubicBezTo>
                        <a:pt x="55565" y="25859"/>
                        <a:pt x="62007" y="27991"/>
                        <a:pt x="66363" y="32255"/>
                      </a:cubicBezTo>
                      <a:cubicBezTo>
                        <a:pt x="70673" y="36518"/>
                        <a:pt x="72851" y="42682"/>
                        <a:pt x="72851" y="50699"/>
                      </a:cubicBezTo>
                      <a:lnTo>
                        <a:pt x="72851" y="113725"/>
                      </a:lnTo>
                      <a:lnTo>
                        <a:pt x="49077" y="113725"/>
                      </a:lnTo>
                      <a:lnTo>
                        <a:pt x="49077" y="53248"/>
                      </a:lnTo>
                      <a:cubicBezTo>
                        <a:pt x="49077" y="50421"/>
                        <a:pt x="48382" y="48475"/>
                        <a:pt x="46945" y="47455"/>
                      </a:cubicBezTo>
                      <a:moveTo>
                        <a:pt x="0" y="3939"/>
                      </a:moveTo>
                      <a:lnTo>
                        <a:pt x="23774" y="0"/>
                      </a:lnTo>
                      <a:lnTo>
                        <a:pt x="23774" y="113679"/>
                      </a:lnTo>
                      <a:lnTo>
                        <a:pt x="0" y="113679"/>
                      </a:lnTo>
                      <a:lnTo>
                        <a:pt x="0" y="393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59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  <p:sp>
              <p:nvSpPr>
                <p:cNvPr id="11" name="Forma libre: forma 10">
                  <a:extLst>
                    <a:ext uri="{FF2B5EF4-FFF2-40B4-BE49-F238E27FC236}">
                      <a16:creationId xmlns:a16="http://schemas.microsoft.com/office/drawing/2014/main" id="{7B99963F-3D6B-120A-B436-620569A4E16F}"/>
                    </a:ext>
                  </a:extLst>
                </p:cNvPr>
                <p:cNvSpPr/>
                <p:nvPr/>
              </p:nvSpPr>
              <p:spPr>
                <a:xfrm>
                  <a:off x="11191002" y="504400"/>
                  <a:ext cx="63026" cy="89487"/>
                </a:xfrm>
                <a:custGeom>
                  <a:avLst/>
                  <a:gdLst>
                    <a:gd name="csX0" fmla="*/ 12652 w 63026"/>
                    <a:gd name="csY0" fmla="*/ 88561 h 89487"/>
                    <a:gd name="csX1" fmla="*/ 0 w 63026"/>
                    <a:gd name="csY1" fmla="*/ 85688 h 89487"/>
                    <a:gd name="csX2" fmla="*/ 0 w 63026"/>
                    <a:gd name="csY2" fmla="*/ 70024 h 89487"/>
                    <a:gd name="csX3" fmla="*/ 37074 w 63026"/>
                    <a:gd name="csY3" fmla="*/ 70024 h 89487"/>
                    <a:gd name="csX4" fmla="*/ 39530 w 63026"/>
                    <a:gd name="csY4" fmla="*/ 69004 h 89487"/>
                    <a:gd name="csX5" fmla="*/ 40411 w 63026"/>
                    <a:gd name="csY5" fmla="*/ 65760 h 89487"/>
                    <a:gd name="csX6" fmla="*/ 39855 w 63026"/>
                    <a:gd name="csY6" fmla="*/ 63212 h 89487"/>
                    <a:gd name="csX7" fmla="*/ 37723 w 63026"/>
                    <a:gd name="csY7" fmla="*/ 60987 h 89487"/>
                    <a:gd name="csX8" fmla="*/ 33598 w 63026"/>
                    <a:gd name="csY8" fmla="*/ 58299 h 89487"/>
                    <a:gd name="csX9" fmla="*/ 15710 w 63026"/>
                    <a:gd name="csY9" fmla="*/ 48150 h 89487"/>
                    <a:gd name="csX10" fmla="*/ 4310 w 63026"/>
                    <a:gd name="csY10" fmla="*/ 37769 h 89487"/>
                    <a:gd name="csX11" fmla="*/ 834 w 63026"/>
                    <a:gd name="csY11" fmla="*/ 23774 h 89487"/>
                    <a:gd name="csX12" fmla="*/ 9130 w 63026"/>
                    <a:gd name="csY12" fmla="*/ 6349 h 89487"/>
                    <a:gd name="csX13" fmla="*/ 31837 w 63026"/>
                    <a:gd name="csY13" fmla="*/ 0 h 89487"/>
                    <a:gd name="csX14" fmla="*/ 58299 w 63026"/>
                    <a:gd name="csY14" fmla="*/ 4773 h 89487"/>
                    <a:gd name="csX15" fmla="*/ 58299 w 63026"/>
                    <a:gd name="csY15" fmla="*/ 20113 h 89487"/>
                    <a:gd name="csX16" fmla="*/ 26137 w 63026"/>
                    <a:gd name="csY16" fmla="*/ 20113 h 89487"/>
                    <a:gd name="csX17" fmla="*/ 23449 w 63026"/>
                    <a:gd name="csY17" fmla="*/ 20808 h 89487"/>
                    <a:gd name="csX18" fmla="*/ 22662 w 63026"/>
                    <a:gd name="csY18" fmla="*/ 23125 h 89487"/>
                    <a:gd name="csX19" fmla="*/ 23125 w 63026"/>
                    <a:gd name="csY19" fmla="*/ 25906 h 89487"/>
                    <a:gd name="csX20" fmla="*/ 25349 w 63026"/>
                    <a:gd name="csY20" fmla="*/ 27898 h 89487"/>
                    <a:gd name="csX21" fmla="*/ 48614 w 63026"/>
                    <a:gd name="csY21" fmla="*/ 40550 h 89487"/>
                    <a:gd name="csX22" fmla="*/ 59689 w 63026"/>
                    <a:gd name="csY22" fmla="*/ 49401 h 89487"/>
                    <a:gd name="csX23" fmla="*/ 63026 w 63026"/>
                    <a:gd name="csY23" fmla="*/ 63026 h 89487"/>
                    <a:gd name="csX24" fmla="*/ 54221 w 63026"/>
                    <a:gd name="csY24" fmla="*/ 83139 h 89487"/>
                    <a:gd name="csX25" fmla="*/ 28315 w 63026"/>
                    <a:gd name="csY25" fmla="*/ 89488 h 89487"/>
                    <a:gd name="csX26" fmla="*/ 12652 w 63026"/>
                    <a:gd name="csY26" fmla="*/ 88561 h 8948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</a:cxnLst>
                  <a:rect l="l" t="t" r="r" b="b"/>
                  <a:pathLst>
                    <a:path w="63026" h="89487">
                      <a:moveTo>
                        <a:pt x="12652" y="88561"/>
                      </a:moveTo>
                      <a:cubicBezTo>
                        <a:pt x="8203" y="87912"/>
                        <a:pt x="3985" y="86985"/>
                        <a:pt x="0" y="85688"/>
                      </a:cubicBezTo>
                      <a:lnTo>
                        <a:pt x="0" y="70024"/>
                      </a:lnTo>
                      <a:lnTo>
                        <a:pt x="37074" y="70024"/>
                      </a:lnTo>
                      <a:cubicBezTo>
                        <a:pt x="38140" y="70024"/>
                        <a:pt x="38928" y="69700"/>
                        <a:pt x="39530" y="69004"/>
                      </a:cubicBezTo>
                      <a:cubicBezTo>
                        <a:pt x="40133" y="68309"/>
                        <a:pt x="40411" y="67243"/>
                        <a:pt x="40411" y="65760"/>
                      </a:cubicBezTo>
                      <a:cubicBezTo>
                        <a:pt x="40411" y="64695"/>
                        <a:pt x="40225" y="63860"/>
                        <a:pt x="39855" y="63212"/>
                      </a:cubicBezTo>
                      <a:cubicBezTo>
                        <a:pt x="39484" y="62563"/>
                        <a:pt x="38789" y="61821"/>
                        <a:pt x="37723" y="60987"/>
                      </a:cubicBezTo>
                      <a:cubicBezTo>
                        <a:pt x="36657" y="60153"/>
                        <a:pt x="35313" y="59226"/>
                        <a:pt x="33598" y="58299"/>
                      </a:cubicBezTo>
                      <a:lnTo>
                        <a:pt x="15710" y="48150"/>
                      </a:lnTo>
                      <a:cubicBezTo>
                        <a:pt x="10427" y="45184"/>
                        <a:pt x="6627" y="41755"/>
                        <a:pt x="4310" y="37769"/>
                      </a:cubicBezTo>
                      <a:cubicBezTo>
                        <a:pt x="1993" y="33830"/>
                        <a:pt x="834" y="29150"/>
                        <a:pt x="834" y="23774"/>
                      </a:cubicBezTo>
                      <a:cubicBezTo>
                        <a:pt x="834" y="16405"/>
                        <a:pt x="3615" y="10566"/>
                        <a:pt x="9130" y="6349"/>
                      </a:cubicBezTo>
                      <a:cubicBezTo>
                        <a:pt x="14691" y="2132"/>
                        <a:pt x="22245" y="0"/>
                        <a:pt x="31837" y="0"/>
                      </a:cubicBezTo>
                      <a:cubicBezTo>
                        <a:pt x="41430" y="0"/>
                        <a:pt x="49957" y="1576"/>
                        <a:pt x="58299" y="4773"/>
                      </a:cubicBezTo>
                      <a:lnTo>
                        <a:pt x="58299" y="20113"/>
                      </a:lnTo>
                      <a:lnTo>
                        <a:pt x="26137" y="20113"/>
                      </a:lnTo>
                      <a:cubicBezTo>
                        <a:pt x="24886" y="20113"/>
                        <a:pt x="23959" y="20344"/>
                        <a:pt x="23449" y="20808"/>
                      </a:cubicBezTo>
                      <a:cubicBezTo>
                        <a:pt x="22940" y="21271"/>
                        <a:pt x="22662" y="22059"/>
                        <a:pt x="22662" y="23125"/>
                      </a:cubicBezTo>
                      <a:cubicBezTo>
                        <a:pt x="22662" y="24376"/>
                        <a:pt x="22801" y="25303"/>
                        <a:pt x="23125" y="25906"/>
                      </a:cubicBezTo>
                      <a:cubicBezTo>
                        <a:pt x="23449" y="26508"/>
                        <a:pt x="24191" y="27157"/>
                        <a:pt x="25349" y="27898"/>
                      </a:cubicBezTo>
                      <a:lnTo>
                        <a:pt x="48614" y="40550"/>
                      </a:lnTo>
                      <a:cubicBezTo>
                        <a:pt x="53804" y="43284"/>
                        <a:pt x="57465" y="46250"/>
                        <a:pt x="59689" y="49401"/>
                      </a:cubicBezTo>
                      <a:cubicBezTo>
                        <a:pt x="61914" y="52553"/>
                        <a:pt x="63026" y="57094"/>
                        <a:pt x="63026" y="63026"/>
                      </a:cubicBezTo>
                      <a:cubicBezTo>
                        <a:pt x="63026" y="72202"/>
                        <a:pt x="60107" y="78922"/>
                        <a:pt x="54221" y="83139"/>
                      </a:cubicBezTo>
                      <a:cubicBezTo>
                        <a:pt x="48382" y="87356"/>
                        <a:pt x="39716" y="89488"/>
                        <a:pt x="28315" y="89488"/>
                      </a:cubicBezTo>
                      <a:cubicBezTo>
                        <a:pt x="22291" y="89488"/>
                        <a:pt x="17054" y="89164"/>
                        <a:pt x="12652" y="88561"/>
                      </a:cubicBezTo>
                    </a:path>
                  </a:pathLst>
                </a:custGeom>
                <a:solidFill>
                  <a:schemeClr val="bg1"/>
                </a:solidFill>
                <a:ln w="4597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CL"/>
                </a:p>
              </p:txBody>
            </p:sp>
          </p:grpSp>
        </p:grpSp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B1AF27C1-3A6F-1D4D-05C4-58078F5D5E64}"/>
                </a:ext>
              </a:extLst>
            </p:cNvPr>
            <p:cNvGrpSpPr/>
            <p:nvPr/>
          </p:nvGrpSpPr>
          <p:grpSpPr>
            <a:xfrm>
              <a:off x="3333257" y="3641012"/>
              <a:ext cx="489564" cy="270409"/>
              <a:chOff x="11350421" y="408285"/>
              <a:chExt cx="489564" cy="270409"/>
            </a:xfrm>
            <a:solidFill>
              <a:schemeClr val="bg1"/>
            </a:solidFill>
          </p:grpSpPr>
          <p:sp>
            <p:nvSpPr>
              <p:cNvPr id="13" name="Forma libre: forma 12">
                <a:extLst>
                  <a:ext uri="{FF2B5EF4-FFF2-40B4-BE49-F238E27FC236}">
                    <a16:creationId xmlns:a16="http://schemas.microsoft.com/office/drawing/2014/main" id="{E7338814-3E27-B3DE-A233-E098AB65ADD6}"/>
                  </a:ext>
                </a:extLst>
              </p:cNvPr>
              <p:cNvSpPr/>
              <p:nvPr/>
            </p:nvSpPr>
            <p:spPr>
              <a:xfrm>
                <a:off x="11350421" y="408285"/>
                <a:ext cx="60338" cy="89441"/>
              </a:xfrm>
              <a:custGeom>
                <a:avLst/>
                <a:gdLst>
                  <a:gd name="csX0" fmla="*/ 11864 w 60338"/>
                  <a:gd name="csY0" fmla="*/ 88746 h 89441"/>
                  <a:gd name="csX1" fmla="*/ 0 w 60338"/>
                  <a:gd name="csY1" fmla="*/ 86429 h 89441"/>
                  <a:gd name="csX2" fmla="*/ 0 w 60338"/>
                  <a:gd name="csY2" fmla="*/ 74380 h 89441"/>
                  <a:gd name="csX3" fmla="*/ 31050 w 60338"/>
                  <a:gd name="csY3" fmla="*/ 74380 h 89441"/>
                  <a:gd name="csX4" fmla="*/ 40874 w 60338"/>
                  <a:gd name="csY4" fmla="*/ 72480 h 89441"/>
                  <a:gd name="csX5" fmla="*/ 43701 w 60338"/>
                  <a:gd name="csY5" fmla="*/ 66317 h 89441"/>
                  <a:gd name="csX6" fmla="*/ 42821 w 60338"/>
                  <a:gd name="csY6" fmla="*/ 62377 h 89441"/>
                  <a:gd name="csX7" fmla="*/ 39716 w 60338"/>
                  <a:gd name="csY7" fmla="*/ 59133 h 89441"/>
                  <a:gd name="csX8" fmla="*/ 33367 w 60338"/>
                  <a:gd name="csY8" fmla="*/ 54916 h 89441"/>
                  <a:gd name="csX9" fmla="*/ 16266 w 60338"/>
                  <a:gd name="csY9" fmla="*/ 45277 h 89441"/>
                  <a:gd name="csX10" fmla="*/ 4634 w 60338"/>
                  <a:gd name="csY10" fmla="*/ 35221 h 89441"/>
                  <a:gd name="csX11" fmla="*/ 927 w 60338"/>
                  <a:gd name="csY11" fmla="*/ 21688 h 89441"/>
                  <a:gd name="csX12" fmla="*/ 8666 w 60338"/>
                  <a:gd name="csY12" fmla="*/ 5700 h 89441"/>
                  <a:gd name="csX13" fmla="*/ 31142 w 60338"/>
                  <a:gd name="csY13" fmla="*/ 0 h 89441"/>
                  <a:gd name="csX14" fmla="*/ 55704 w 60338"/>
                  <a:gd name="csY14" fmla="*/ 3476 h 89441"/>
                  <a:gd name="csX15" fmla="*/ 55704 w 60338"/>
                  <a:gd name="csY15" fmla="*/ 15339 h 89441"/>
                  <a:gd name="csX16" fmla="*/ 24191 w 60338"/>
                  <a:gd name="csY16" fmla="*/ 15339 h 89441"/>
                  <a:gd name="csX17" fmla="*/ 18583 w 60338"/>
                  <a:gd name="csY17" fmla="*/ 16915 h 89441"/>
                  <a:gd name="csX18" fmla="*/ 16915 w 60338"/>
                  <a:gd name="csY18" fmla="*/ 21503 h 89441"/>
                  <a:gd name="csX19" fmla="*/ 18259 w 60338"/>
                  <a:gd name="csY19" fmla="*/ 26091 h 89441"/>
                  <a:gd name="csX20" fmla="*/ 23403 w 60338"/>
                  <a:gd name="csY20" fmla="*/ 29891 h 89441"/>
                  <a:gd name="csX21" fmla="*/ 42265 w 60338"/>
                  <a:gd name="csY21" fmla="*/ 40365 h 89441"/>
                  <a:gd name="csX22" fmla="*/ 56445 w 60338"/>
                  <a:gd name="csY22" fmla="*/ 51116 h 89441"/>
                  <a:gd name="csX23" fmla="*/ 60338 w 60338"/>
                  <a:gd name="csY23" fmla="*/ 64416 h 89441"/>
                  <a:gd name="csX24" fmla="*/ 51858 w 60338"/>
                  <a:gd name="csY24" fmla="*/ 83510 h 89441"/>
                  <a:gd name="csX25" fmla="*/ 26462 w 60338"/>
                  <a:gd name="csY25" fmla="*/ 89442 h 89441"/>
                  <a:gd name="csX26" fmla="*/ 11910 w 60338"/>
                  <a:gd name="csY26" fmla="*/ 88746 h 894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60338" h="89441">
                    <a:moveTo>
                      <a:pt x="11864" y="88746"/>
                    </a:moveTo>
                    <a:cubicBezTo>
                      <a:pt x="7739" y="88283"/>
                      <a:pt x="3800" y="87495"/>
                      <a:pt x="0" y="86429"/>
                    </a:cubicBezTo>
                    <a:lnTo>
                      <a:pt x="0" y="74380"/>
                    </a:lnTo>
                    <a:lnTo>
                      <a:pt x="31050" y="74380"/>
                    </a:lnTo>
                    <a:cubicBezTo>
                      <a:pt x="35684" y="74380"/>
                      <a:pt x="38974" y="73731"/>
                      <a:pt x="40874" y="72480"/>
                    </a:cubicBezTo>
                    <a:cubicBezTo>
                      <a:pt x="42774" y="71229"/>
                      <a:pt x="43701" y="69143"/>
                      <a:pt x="43701" y="66317"/>
                    </a:cubicBezTo>
                    <a:cubicBezTo>
                      <a:pt x="43701" y="64741"/>
                      <a:pt x="43423" y="63397"/>
                      <a:pt x="42821" y="62377"/>
                    </a:cubicBezTo>
                    <a:cubicBezTo>
                      <a:pt x="42218" y="61311"/>
                      <a:pt x="41199" y="60246"/>
                      <a:pt x="39716" y="59133"/>
                    </a:cubicBezTo>
                    <a:cubicBezTo>
                      <a:pt x="38233" y="58021"/>
                      <a:pt x="36147" y="56631"/>
                      <a:pt x="33367" y="54916"/>
                    </a:cubicBezTo>
                    <a:lnTo>
                      <a:pt x="16266" y="45277"/>
                    </a:lnTo>
                    <a:cubicBezTo>
                      <a:pt x="10983" y="42218"/>
                      <a:pt x="7090" y="38882"/>
                      <a:pt x="4634" y="35221"/>
                    </a:cubicBezTo>
                    <a:cubicBezTo>
                      <a:pt x="2132" y="31559"/>
                      <a:pt x="927" y="27064"/>
                      <a:pt x="927" y="21688"/>
                    </a:cubicBezTo>
                    <a:cubicBezTo>
                      <a:pt x="927" y="14830"/>
                      <a:pt x="3522" y="9500"/>
                      <a:pt x="8666" y="5700"/>
                    </a:cubicBezTo>
                    <a:cubicBezTo>
                      <a:pt x="13856" y="1900"/>
                      <a:pt x="21318" y="0"/>
                      <a:pt x="31142" y="0"/>
                    </a:cubicBezTo>
                    <a:cubicBezTo>
                      <a:pt x="39901" y="0"/>
                      <a:pt x="48104" y="1159"/>
                      <a:pt x="55704" y="3476"/>
                    </a:cubicBezTo>
                    <a:lnTo>
                      <a:pt x="55704" y="15339"/>
                    </a:lnTo>
                    <a:lnTo>
                      <a:pt x="24191" y="15339"/>
                    </a:lnTo>
                    <a:cubicBezTo>
                      <a:pt x="21549" y="15339"/>
                      <a:pt x="19696" y="15849"/>
                      <a:pt x="18583" y="16915"/>
                    </a:cubicBezTo>
                    <a:cubicBezTo>
                      <a:pt x="17471" y="17981"/>
                      <a:pt x="16915" y="19510"/>
                      <a:pt x="16915" y="21503"/>
                    </a:cubicBezTo>
                    <a:cubicBezTo>
                      <a:pt x="16915" y="23496"/>
                      <a:pt x="17379" y="25025"/>
                      <a:pt x="18259" y="26091"/>
                    </a:cubicBezTo>
                    <a:cubicBezTo>
                      <a:pt x="19140" y="27157"/>
                      <a:pt x="20854" y="28408"/>
                      <a:pt x="23403" y="29891"/>
                    </a:cubicBezTo>
                    <a:lnTo>
                      <a:pt x="42265" y="40365"/>
                    </a:lnTo>
                    <a:cubicBezTo>
                      <a:pt x="49123" y="44072"/>
                      <a:pt x="53850" y="47640"/>
                      <a:pt x="56445" y="51116"/>
                    </a:cubicBezTo>
                    <a:cubicBezTo>
                      <a:pt x="59041" y="54592"/>
                      <a:pt x="60338" y="59041"/>
                      <a:pt x="60338" y="64416"/>
                    </a:cubicBezTo>
                    <a:cubicBezTo>
                      <a:pt x="60338" y="73175"/>
                      <a:pt x="57511" y="79524"/>
                      <a:pt x="51858" y="83510"/>
                    </a:cubicBezTo>
                    <a:cubicBezTo>
                      <a:pt x="46204" y="87449"/>
                      <a:pt x="37723" y="89442"/>
                      <a:pt x="26462" y="89442"/>
                    </a:cubicBezTo>
                    <a:cubicBezTo>
                      <a:pt x="20854" y="89442"/>
                      <a:pt x="15988" y="89210"/>
                      <a:pt x="11910" y="88746"/>
                    </a:cubicBezTo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4" name="Forma libre: forma 13">
                <a:extLst>
                  <a:ext uri="{FF2B5EF4-FFF2-40B4-BE49-F238E27FC236}">
                    <a16:creationId xmlns:a16="http://schemas.microsoft.com/office/drawing/2014/main" id="{C35CE594-6852-3C64-4AF0-2F3B1823D9E2}"/>
                  </a:ext>
                </a:extLst>
              </p:cNvPr>
              <p:cNvSpPr/>
              <p:nvPr/>
            </p:nvSpPr>
            <p:spPr>
              <a:xfrm>
                <a:off x="11419611" y="408656"/>
                <a:ext cx="74565" cy="89163"/>
              </a:xfrm>
              <a:custGeom>
                <a:avLst/>
                <a:gdLst>
                  <a:gd name="csX0" fmla="*/ 20901 w 74565"/>
                  <a:gd name="csY0" fmla="*/ 83788 h 89163"/>
                  <a:gd name="csX1" fmla="*/ 5376 w 74565"/>
                  <a:gd name="csY1" fmla="*/ 68356 h 89163"/>
                  <a:gd name="csX2" fmla="*/ 0 w 74565"/>
                  <a:gd name="csY2" fmla="*/ 44304 h 89163"/>
                  <a:gd name="csX3" fmla="*/ 4588 w 74565"/>
                  <a:gd name="csY3" fmla="*/ 21735 h 89163"/>
                  <a:gd name="csX4" fmla="*/ 18352 w 74565"/>
                  <a:gd name="csY4" fmla="*/ 5839 h 89163"/>
                  <a:gd name="csX5" fmla="*/ 40504 w 74565"/>
                  <a:gd name="csY5" fmla="*/ 0 h 89163"/>
                  <a:gd name="csX6" fmla="*/ 59272 w 74565"/>
                  <a:gd name="csY6" fmla="*/ 4217 h 89163"/>
                  <a:gd name="csX7" fmla="*/ 70765 w 74565"/>
                  <a:gd name="csY7" fmla="*/ 15525 h 89163"/>
                  <a:gd name="csX8" fmla="*/ 74565 w 74565"/>
                  <a:gd name="csY8" fmla="*/ 31189 h 89163"/>
                  <a:gd name="csX9" fmla="*/ 70302 w 74565"/>
                  <a:gd name="csY9" fmla="*/ 44582 h 89163"/>
                  <a:gd name="csX10" fmla="*/ 55750 w 74565"/>
                  <a:gd name="csY10" fmla="*/ 48289 h 89163"/>
                  <a:gd name="csX11" fmla="*/ 13810 w 74565"/>
                  <a:gd name="csY11" fmla="*/ 48289 h 89163"/>
                  <a:gd name="csX12" fmla="*/ 13810 w 74565"/>
                  <a:gd name="csY12" fmla="*/ 35128 h 89163"/>
                  <a:gd name="csX13" fmla="*/ 56075 w 74565"/>
                  <a:gd name="csY13" fmla="*/ 35128 h 89163"/>
                  <a:gd name="csX14" fmla="*/ 58299 w 74565"/>
                  <a:gd name="csY14" fmla="*/ 33367 h 89163"/>
                  <a:gd name="csX15" fmla="*/ 58299 w 74565"/>
                  <a:gd name="csY15" fmla="*/ 31606 h 89163"/>
                  <a:gd name="csX16" fmla="*/ 53387 w 74565"/>
                  <a:gd name="csY16" fmla="*/ 18630 h 89163"/>
                  <a:gd name="csX17" fmla="*/ 39623 w 74565"/>
                  <a:gd name="csY17" fmla="*/ 14366 h 89163"/>
                  <a:gd name="csX18" fmla="*/ 23079 w 74565"/>
                  <a:gd name="csY18" fmla="*/ 20484 h 89163"/>
                  <a:gd name="csX19" fmla="*/ 17286 w 74565"/>
                  <a:gd name="csY19" fmla="*/ 38928 h 89163"/>
                  <a:gd name="csX20" fmla="*/ 17286 w 74565"/>
                  <a:gd name="csY20" fmla="*/ 46389 h 89163"/>
                  <a:gd name="csX21" fmla="*/ 24886 w 74565"/>
                  <a:gd name="csY21" fmla="*/ 67151 h 89163"/>
                  <a:gd name="csX22" fmla="*/ 47826 w 74565"/>
                  <a:gd name="csY22" fmla="*/ 73778 h 89163"/>
                  <a:gd name="csX23" fmla="*/ 60199 w 74565"/>
                  <a:gd name="csY23" fmla="*/ 72990 h 89163"/>
                  <a:gd name="csX24" fmla="*/ 70626 w 74565"/>
                  <a:gd name="csY24" fmla="*/ 70441 h 89163"/>
                  <a:gd name="csX25" fmla="*/ 70626 w 74565"/>
                  <a:gd name="csY25" fmla="*/ 83602 h 89163"/>
                  <a:gd name="csX26" fmla="*/ 44813 w 74565"/>
                  <a:gd name="csY26" fmla="*/ 89163 h 89163"/>
                  <a:gd name="csX27" fmla="*/ 20901 w 74565"/>
                  <a:gd name="csY27" fmla="*/ 83880 h 8916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</a:cxnLst>
                <a:rect l="l" t="t" r="r" b="b"/>
                <a:pathLst>
                  <a:path w="74565" h="89163">
                    <a:moveTo>
                      <a:pt x="20901" y="83788"/>
                    </a:moveTo>
                    <a:cubicBezTo>
                      <a:pt x="14135" y="80266"/>
                      <a:pt x="8991" y="75122"/>
                      <a:pt x="5376" y="68356"/>
                    </a:cubicBezTo>
                    <a:cubicBezTo>
                      <a:pt x="1761" y="61590"/>
                      <a:pt x="0" y="53572"/>
                      <a:pt x="0" y="44304"/>
                    </a:cubicBezTo>
                    <a:cubicBezTo>
                      <a:pt x="0" y="35962"/>
                      <a:pt x="1529" y="28454"/>
                      <a:pt x="4588" y="21735"/>
                    </a:cubicBezTo>
                    <a:cubicBezTo>
                      <a:pt x="7647" y="15015"/>
                      <a:pt x="12234" y="9732"/>
                      <a:pt x="18352" y="5839"/>
                    </a:cubicBezTo>
                    <a:cubicBezTo>
                      <a:pt x="24469" y="1946"/>
                      <a:pt x="31884" y="0"/>
                      <a:pt x="40504" y="0"/>
                    </a:cubicBezTo>
                    <a:cubicBezTo>
                      <a:pt x="47872" y="0"/>
                      <a:pt x="54128" y="1390"/>
                      <a:pt x="59272" y="4217"/>
                    </a:cubicBezTo>
                    <a:cubicBezTo>
                      <a:pt x="64370" y="6998"/>
                      <a:pt x="68217" y="10798"/>
                      <a:pt x="70765" y="15525"/>
                    </a:cubicBezTo>
                    <a:cubicBezTo>
                      <a:pt x="73314" y="20252"/>
                      <a:pt x="74565" y="25489"/>
                      <a:pt x="74565" y="31189"/>
                    </a:cubicBezTo>
                    <a:cubicBezTo>
                      <a:pt x="74565" y="37630"/>
                      <a:pt x="73129" y="42079"/>
                      <a:pt x="70302" y="44582"/>
                    </a:cubicBezTo>
                    <a:cubicBezTo>
                      <a:pt x="67429" y="47084"/>
                      <a:pt x="62609" y="48289"/>
                      <a:pt x="55750" y="48289"/>
                    </a:cubicBezTo>
                    <a:lnTo>
                      <a:pt x="13810" y="48289"/>
                    </a:lnTo>
                    <a:lnTo>
                      <a:pt x="13810" y="35128"/>
                    </a:lnTo>
                    <a:lnTo>
                      <a:pt x="56075" y="35128"/>
                    </a:lnTo>
                    <a:cubicBezTo>
                      <a:pt x="57558" y="35128"/>
                      <a:pt x="58299" y="34572"/>
                      <a:pt x="58299" y="33367"/>
                    </a:cubicBezTo>
                    <a:lnTo>
                      <a:pt x="58299" y="31606"/>
                    </a:lnTo>
                    <a:cubicBezTo>
                      <a:pt x="58299" y="25813"/>
                      <a:pt x="56677" y="21457"/>
                      <a:pt x="53387" y="18630"/>
                    </a:cubicBezTo>
                    <a:cubicBezTo>
                      <a:pt x="50096" y="15803"/>
                      <a:pt x="45509" y="14366"/>
                      <a:pt x="39623" y="14366"/>
                    </a:cubicBezTo>
                    <a:cubicBezTo>
                      <a:pt x="32440" y="14366"/>
                      <a:pt x="26925" y="16405"/>
                      <a:pt x="23079" y="20484"/>
                    </a:cubicBezTo>
                    <a:cubicBezTo>
                      <a:pt x="19232" y="24562"/>
                      <a:pt x="17286" y="30679"/>
                      <a:pt x="17286" y="38928"/>
                    </a:cubicBezTo>
                    <a:lnTo>
                      <a:pt x="17286" y="46389"/>
                    </a:lnTo>
                    <a:cubicBezTo>
                      <a:pt x="17286" y="55797"/>
                      <a:pt x="19835" y="62702"/>
                      <a:pt x="24886" y="67151"/>
                    </a:cubicBezTo>
                    <a:cubicBezTo>
                      <a:pt x="29937" y="71600"/>
                      <a:pt x="37584" y="73778"/>
                      <a:pt x="47826" y="73778"/>
                    </a:cubicBezTo>
                    <a:cubicBezTo>
                      <a:pt x="52367" y="73778"/>
                      <a:pt x="56492" y="73500"/>
                      <a:pt x="60199" y="72990"/>
                    </a:cubicBezTo>
                    <a:cubicBezTo>
                      <a:pt x="63907" y="72480"/>
                      <a:pt x="67382" y="71600"/>
                      <a:pt x="70626" y="70441"/>
                    </a:cubicBezTo>
                    <a:lnTo>
                      <a:pt x="70626" y="83602"/>
                    </a:lnTo>
                    <a:cubicBezTo>
                      <a:pt x="63860" y="87310"/>
                      <a:pt x="55287" y="89163"/>
                      <a:pt x="44813" y="89163"/>
                    </a:cubicBezTo>
                    <a:cubicBezTo>
                      <a:pt x="35638" y="89163"/>
                      <a:pt x="27667" y="87402"/>
                      <a:pt x="20901" y="83880"/>
                    </a:cubicBezTo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5" name="Forma libre: forma 14">
                <a:extLst>
                  <a:ext uri="{FF2B5EF4-FFF2-40B4-BE49-F238E27FC236}">
                    <a16:creationId xmlns:a16="http://schemas.microsoft.com/office/drawing/2014/main" id="{8DD33F56-BFD3-742F-BA78-64396D837155}"/>
                  </a:ext>
                </a:extLst>
              </p:cNvPr>
              <p:cNvSpPr/>
              <p:nvPr/>
            </p:nvSpPr>
            <p:spPr>
              <a:xfrm>
                <a:off x="11506040" y="408331"/>
                <a:ext cx="73128" cy="121696"/>
              </a:xfrm>
              <a:custGeom>
                <a:avLst/>
                <a:gdLst>
                  <a:gd name="csX0" fmla="*/ 6673 w 73128"/>
                  <a:gd name="csY0" fmla="*/ 117896 h 121696"/>
                  <a:gd name="csX1" fmla="*/ 6673 w 73128"/>
                  <a:gd name="csY1" fmla="*/ 106357 h 121696"/>
                  <a:gd name="csX2" fmla="*/ 29613 w 73128"/>
                  <a:gd name="csY2" fmla="*/ 106357 h 121696"/>
                  <a:gd name="csX3" fmla="*/ 45833 w 73128"/>
                  <a:gd name="csY3" fmla="*/ 104549 h 121696"/>
                  <a:gd name="csX4" fmla="*/ 53433 w 73128"/>
                  <a:gd name="csY4" fmla="*/ 98617 h 121696"/>
                  <a:gd name="csX5" fmla="*/ 55565 w 73128"/>
                  <a:gd name="csY5" fmla="*/ 86754 h 121696"/>
                  <a:gd name="csX6" fmla="*/ 55565 w 73128"/>
                  <a:gd name="csY6" fmla="*/ 8342 h 121696"/>
                  <a:gd name="csX7" fmla="*/ 60941 w 73128"/>
                  <a:gd name="csY7" fmla="*/ 1529 h 121696"/>
                  <a:gd name="csX8" fmla="*/ 73129 w 73128"/>
                  <a:gd name="csY8" fmla="*/ 1529 h 121696"/>
                  <a:gd name="csX9" fmla="*/ 73129 w 73128"/>
                  <a:gd name="csY9" fmla="*/ 87032 h 121696"/>
                  <a:gd name="csX10" fmla="*/ 63072 w 73128"/>
                  <a:gd name="csY10" fmla="*/ 113632 h 121696"/>
                  <a:gd name="csX11" fmla="*/ 34016 w 73128"/>
                  <a:gd name="csY11" fmla="*/ 121696 h 121696"/>
                  <a:gd name="csX12" fmla="*/ 6627 w 73128"/>
                  <a:gd name="csY12" fmla="*/ 117896 h 121696"/>
                  <a:gd name="csX13" fmla="*/ 15525 w 73128"/>
                  <a:gd name="csY13" fmla="*/ 84576 h 121696"/>
                  <a:gd name="csX14" fmla="*/ 4032 w 73128"/>
                  <a:gd name="csY14" fmla="*/ 71924 h 121696"/>
                  <a:gd name="csX15" fmla="*/ 0 w 73128"/>
                  <a:gd name="csY15" fmla="*/ 46667 h 121696"/>
                  <a:gd name="csX16" fmla="*/ 4032 w 73128"/>
                  <a:gd name="csY16" fmla="*/ 18815 h 121696"/>
                  <a:gd name="csX17" fmla="*/ 15571 w 73128"/>
                  <a:gd name="csY17" fmla="*/ 4264 h 121696"/>
                  <a:gd name="csX18" fmla="*/ 34201 w 73128"/>
                  <a:gd name="csY18" fmla="*/ 0 h 121696"/>
                  <a:gd name="csX19" fmla="*/ 46296 w 73128"/>
                  <a:gd name="csY19" fmla="*/ 2132 h 121696"/>
                  <a:gd name="csX20" fmla="*/ 56214 w 73128"/>
                  <a:gd name="csY20" fmla="*/ 8388 h 121696"/>
                  <a:gd name="csX21" fmla="*/ 56863 w 73128"/>
                  <a:gd name="csY21" fmla="*/ 15200 h 121696"/>
                  <a:gd name="csX22" fmla="*/ 45138 w 73128"/>
                  <a:gd name="csY22" fmla="*/ 15200 h 121696"/>
                  <a:gd name="csX23" fmla="*/ 27806 w 73128"/>
                  <a:gd name="csY23" fmla="*/ 17888 h 121696"/>
                  <a:gd name="csX24" fmla="*/ 20113 w 73128"/>
                  <a:gd name="csY24" fmla="*/ 27157 h 121696"/>
                  <a:gd name="csX25" fmla="*/ 18074 w 73128"/>
                  <a:gd name="csY25" fmla="*/ 46714 h 121696"/>
                  <a:gd name="csX26" fmla="*/ 20066 w 73128"/>
                  <a:gd name="csY26" fmla="*/ 63675 h 121696"/>
                  <a:gd name="csX27" fmla="*/ 27250 w 73128"/>
                  <a:gd name="csY27" fmla="*/ 71043 h 121696"/>
                  <a:gd name="csX28" fmla="*/ 43562 w 73128"/>
                  <a:gd name="csY28" fmla="*/ 73036 h 121696"/>
                  <a:gd name="csX29" fmla="*/ 56863 w 73128"/>
                  <a:gd name="csY29" fmla="*/ 73036 h 121696"/>
                  <a:gd name="csX30" fmla="*/ 56863 w 73128"/>
                  <a:gd name="csY30" fmla="*/ 79849 h 121696"/>
                  <a:gd name="csX31" fmla="*/ 34201 w 73128"/>
                  <a:gd name="csY31" fmla="*/ 88237 h 121696"/>
                  <a:gd name="csX32" fmla="*/ 15525 w 73128"/>
                  <a:gd name="csY32" fmla="*/ 84668 h 12169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73128" h="121696">
                    <a:moveTo>
                      <a:pt x="6673" y="117896"/>
                    </a:moveTo>
                    <a:lnTo>
                      <a:pt x="6673" y="106357"/>
                    </a:lnTo>
                    <a:lnTo>
                      <a:pt x="29613" y="106357"/>
                    </a:lnTo>
                    <a:cubicBezTo>
                      <a:pt x="36796" y="106357"/>
                      <a:pt x="42218" y="105754"/>
                      <a:pt x="45833" y="104549"/>
                    </a:cubicBezTo>
                    <a:cubicBezTo>
                      <a:pt x="49494" y="103344"/>
                      <a:pt x="51997" y="101352"/>
                      <a:pt x="53433" y="98617"/>
                    </a:cubicBezTo>
                    <a:cubicBezTo>
                      <a:pt x="54870" y="95883"/>
                      <a:pt x="55565" y="91898"/>
                      <a:pt x="55565" y="86754"/>
                    </a:cubicBezTo>
                    <a:lnTo>
                      <a:pt x="55565" y="8342"/>
                    </a:lnTo>
                    <a:lnTo>
                      <a:pt x="60941" y="1529"/>
                    </a:lnTo>
                    <a:lnTo>
                      <a:pt x="73129" y="1529"/>
                    </a:lnTo>
                    <a:lnTo>
                      <a:pt x="73129" y="87032"/>
                    </a:lnTo>
                    <a:cubicBezTo>
                      <a:pt x="73129" y="99405"/>
                      <a:pt x="69792" y="108257"/>
                      <a:pt x="63072" y="113632"/>
                    </a:cubicBezTo>
                    <a:cubicBezTo>
                      <a:pt x="56353" y="119008"/>
                      <a:pt x="46667" y="121696"/>
                      <a:pt x="34016" y="121696"/>
                    </a:cubicBezTo>
                    <a:cubicBezTo>
                      <a:pt x="23542" y="121696"/>
                      <a:pt x="14413" y="120445"/>
                      <a:pt x="6627" y="117896"/>
                    </a:cubicBezTo>
                    <a:moveTo>
                      <a:pt x="15525" y="84576"/>
                    </a:moveTo>
                    <a:cubicBezTo>
                      <a:pt x="10566" y="82212"/>
                      <a:pt x="6720" y="77995"/>
                      <a:pt x="4032" y="71924"/>
                    </a:cubicBezTo>
                    <a:cubicBezTo>
                      <a:pt x="1344" y="65853"/>
                      <a:pt x="0" y="57419"/>
                      <a:pt x="0" y="46667"/>
                    </a:cubicBezTo>
                    <a:cubicBezTo>
                      <a:pt x="0" y="34942"/>
                      <a:pt x="1344" y="25674"/>
                      <a:pt x="4032" y="18815"/>
                    </a:cubicBezTo>
                    <a:cubicBezTo>
                      <a:pt x="6720" y="11956"/>
                      <a:pt x="10566" y="7090"/>
                      <a:pt x="15571" y="4264"/>
                    </a:cubicBezTo>
                    <a:cubicBezTo>
                      <a:pt x="20576" y="1437"/>
                      <a:pt x="26786" y="0"/>
                      <a:pt x="34201" y="0"/>
                    </a:cubicBezTo>
                    <a:cubicBezTo>
                      <a:pt x="38743" y="0"/>
                      <a:pt x="42774" y="695"/>
                      <a:pt x="46296" y="2132"/>
                    </a:cubicBezTo>
                    <a:cubicBezTo>
                      <a:pt x="49818" y="3568"/>
                      <a:pt x="53109" y="5654"/>
                      <a:pt x="56214" y="8388"/>
                    </a:cubicBezTo>
                    <a:lnTo>
                      <a:pt x="56863" y="15200"/>
                    </a:lnTo>
                    <a:lnTo>
                      <a:pt x="45138" y="15200"/>
                    </a:lnTo>
                    <a:cubicBezTo>
                      <a:pt x="37306" y="15200"/>
                      <a:pt x="31559" y="16081"/>
                      <a:pt x="27806" y="17888"/>
                    </a:cubicBezTo>
                    <a:cubicBezTo>
                      <a:pt x="24052" y="19696"/>
                      <a:pt x="21503" y="22754"/>
                      <a:pt x="20113" y="27157"/>
                    </a:cubicBezTo>
                    <a:cubicBezTo>
                      <a:pt x="18722" y="31559"/>
                      <a:pt x="18074" y="38047"/>
                      <a:pt x="18074" y="46714"/>
                    </a:cubicBezTo>
                    <a:cubicBezTo>
                      <a:pt x="18074" y="54406"/>
                      <a:pt x="18722" y="60060"/>
                      <a:pt x="20066" y="63675"/>
                    </a:cubicBezTo>
                    <a:cubicBezTo>
                      <a:pt x="21364" y="67243"/>
                      <a:pt x="23774" y="69700"/>
                      <a:pt x="27250" y="71043"/>
                    </a:cubicBezTo>
                    <a:cubicBezTo>
                      <a:pt x="30725" y="72387"/>
                      <a:pt x="36147" y="73036"/>
                      <a:pt x="43562" y="73036"/>
                    </a:cubicBezTo>
                    <a:lnTo>
                      <a:pt x="56863" y="73036"/>
                    </a:lnTo>
                    <a:lnTo>
                      <a:pt x="56863" y="79849"/>
                    </a:lnTo>
                    <a:cubicBezTo>
                      <a:pt x="50653" y="85456"/>
                      <a:pt x="43099" y="88237"/>
                      <a:pt x="34201" y="88237"/>
                    </a:cubicBezTo>
                    <a:cubicBezTo>
                      <a:pt x="26693" y="88237"/>
                      <a:pt x="20483" y="87032"/>
                      <a:pt x="15525" y="84668"/>
                    </a:cubicBezTo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F9857501-C1EA-7677-10CA-5459ED8E2E57}"/>
                  </a:ext>
                </a:extLst>
              </p:cNvPr>
              <p:cNvSpPr/>
              <p:nvPr/>
            </p:nvSpPr>
            <p:spPr>
              <a:xfrm>
                <a:off x="11600533" y="409768"/>
                <a:ext cx="69699" cy="87912"/>
              </a:xfrm>
              <a:custGeom>
                <a:avLst/>
                <a:gdLst>
                  <a:gd name="csX0" fmla="*/ 69699 w 69699"/>
                  <a:gd name="csY0" fmla="*/ 86383 h 87912"/>
                  <a:gd name="csX1" fmla="*/ 52136 w 69699"/>
                  <a:gd name="csY1" fmla="*/ 86383 h 87912"/>
                  <a:gd name="csX2" fmla="*/ 52136 w 69699"/>
                  <a:gd name="csY2" fmla="*/ 93 h 87912"/>
                  <a:gd name="csX3" fmla="*/ 69699 w 69699"/>
                  <a:gd name="csY3" fmla="*/ 93 h 87912"/>
                  <a:gd name="csX4" fmla="*/ 69699 w 69699"/>
                  <a:gd name="csY4" fmla="*/ 86383 h 87912"/>
                  <a:gd name="csX5" fmla="*/ 21271 w 69699"/>
                  <a:gd name="csY5" fmla="*/ 70534 h 87912"/>
                  <a:gd name="csX6" fmla="*/ 32996 w 69699"/>
                  <a:gd name="csY6" fmla="*/ 72573 h 87912"/>
                  <a:gd name="csX7" fmla="*/ 52923 w 69699"/>
                  <a:gd name="csY7" fmla="*/ 70997 h 87912"/>
                  <a:gd name="csX8" fmla="*/ 52923 w 69699"/>
                  <a:gd name="csY8" fmla="*/ 77161 h 87912"/>
                  <a:gd name="csX9" fmla="*/ 27111 w 69699"/>
                  <a:gd name="csY9" fmla="*/ 87912 h 87912"/>
                  <a:gd name="csX10" fmla="*/ 6905 w 69699"/>
                  <a:gd name="csY10" fmla="*/ 82119 h 87912"/>
                  <a:gd name="csX11" fmla="*/ 0 w 69699"/>
                  <a:gd name="csY11" fmla="*/ 64602 h 87912"/>
                  <a:gd name="csX12" fmla="*/ 0 w 69699"/>
                  <a:gd name="csY12" fmla="*/ 0 h 87912"/>
                  <a:gd name="csX13" fmla="*/ 17564 w 69699"/>
                  <a:gd name="csY13" fmla="*/ 0 h 87912"/>
                  <a:gd name="csX14" fmla="*/ 17564 w 69699"/>
                  <a:gd name="csY14" fmla="*/ 62841 h 87912"/>
                  <a:gd name="csX15" fmla="*/ 21225 w 69699"/>
                  <a:gd name="csY15" fmla="*/ 70441 h 879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69699" h="87912">
                    <a:moveTo>
                      <a:pt x="69699" y="86383"/>
                    </a:moveTo>
                    <a:lnTo>
                      <a:pt x="52136" y="86383"/>
                    </a:lnTo>
                    <a:lnTo>
                      <a:pt x="52136" y="93"/>
                    </a:lnTo>
                    <a:lnTo>
                      <a:pt x="69699" y="93"/>
                    </a:lnTo>
                    <a:lnTo>
                      <a:pt x="69699" y="86383"/>
                    </a:lnTo>
                    <a:close/>
                    <a:moveTo>
                      <a:pt x="21271" y="70534"/>
                    </a:moveTo>
                    <a:cubicBezTo>
                      <a:pt x="23681" y="71924"/>
                      <a:pt x="27620" y="72573"/>
                      <a:pt x="32996" y="72573"/>
                    </a:cubicBezTo>
                    <a:cubicBezTo>
                      <a:pt x="40504" y="72573"/>
                      <a:pt x="47131" y="72063"/>
                      <a:pt x="52923" y="70997"/>
                    </a:cubicBezTo>
                    <a:lnTo>
                      <a:pt x="52923" y="77161"/>
                    </a:lnTo>
                    <a:cubicBezTo>
                      <a:pt x="46899" y="84344"/>
                      <a:pt x="38279" y="87912"/>
                      <a:pt x="27111" y="87912"/>
                    </a:cubicBezTo>
                    <a:cubicBezTo>
                      <a:pt x="18259" y="87912"/>
                      <a:pt x="11493" y="85966"/>
                      <a:pt x="6905" y="82119"/>
                    </a:cubicBezTo>
                    <a:cubicBezTo>
                      <a:pt x="2317" y="78273"/>
                      <a:pt x="0" y="72434"/>
                      <a:pt x="0" y="64602"/>
                    </a:cubicBezTo>
                    <a:lnTo>
                      <a:pt x="0" y="0"/>
                    </a:lnTo>
                    <a:lnTo>
                      <a:pt x="17564" y="0"/>
                    </a:lnTo>
                    <a:lnTo>
                      <a:pt x="17564" y="62841"/>
                    </a:lnTo>
                    <a:cubicBezTo>
                      <a:pt x="17564" y="66548"/>
                      <a:pt x="18769" y="69051"/>
                      <a:pt x="21225" y="70441"/>
                    </a:cubicBezTo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3290C800-1E21-EF7B-3C38-24051EE97C94}"/>
                  </a:ext>
                </a:extLst>
              </p:cNvPr>
              <p:cNvSpPr/>
              <p:nvPr/>
            </p:nvSpPr>
            <p:spPr>
              <a:xfrm>
                <a:off x="11692570" y="408748"/>
                <a:ext cx="46852" cy="87448"/>
              </a:xfrm>
              <a:custGeom>
                <a:avLst/>
                <a:gdLst>
                  <a:gd name="csX0" fmla="*/ 0 w 46852"/>
                  <a:gd name="csY0" fmla="*/ 1112 h 87448"/>
                  <a:gd name="csX1" fmla="*/ 15664 w 46852"/>
                  <a:gd name="csY1" fmla="*/ 1112 h 87448"/>
                  <a:gd name="csX2" fmla="*/ 15664 w 46852"/>
                  <a:gd name="csY2" fmla="*/ 18537 h 87448"/>
                  <a:gd name="csX3" fmla="*/ 15525 w 46852"/>
                  <a:gd name="csY3" fmla="*/ 12374 h 87448"/>
                  <a:gd name="csX4" fmla="*/ 22662 w 46852"/>
                  <a:gd name="csY4" fmla="*/ 3105 h 87448"/>
                  <a:gd name="csX5" fmla="*/ 35313 w 46852"/>
                  <a:gd name="csY5" fmla="*/ 0 h 87448"/>
                  <a:gd name="csX6" fmla="*/ 46853 w 46852"/>
                  <a:gd name="csY6" fmla="*/ 1900 h 87448"/>
                  <a:gd name="csX7" fmla="*/ 46853 w 46852"/>
                  <a:gd name="csY7" fmla="*/ 14737 h 87448"/>
                  <a:gd name="csX8" fmla="*/ 25628 w 46852"/>
                  <a:gd name="csY8" fmla="*/ 14737 h 87448"/>
                  <a:gd name="csX9" fmla="*/ 20483 w 46852"/>
                  <a:gd name="csY9" fmla="*/ 15525 h 87448"/>
                  <a:gd name="csX10" fmla="*/ 18120 w 46852"/>
                  <a:gd name="csY10" fmla="*/ 18630 h 87448"/>
                  <a:gd name="csX11" fmla="*/ 17425 w 46852"/>
                  <a:gd name="csY11" fmla="*/ 25535 h 87448"/>
                  <a:gd name="csX12" fmla="*/ 17425 w 46852"/>
                  <a:gd name="csY12" fmla="*/ 87449 h 87448"/>
                  <a:gd name="csX13" fmla="*/ 0 w 46852"/>
                  <a:gd name="csY13" fmla="*/ 87449 h 87448"/>
                  <a:gd name="csX14" fmla="*/ 0 w 46852"/>
                  <a:gd name="csY14" fmla="*/ 1112 h 874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46852" h="87448">
                    <a:moveTo>
                      <a:pt x="0" y="1112"/>
                    </a:moveTo>
                    <a:lnTo>
                      <a:pt x="15664" y="1112"/>
                    </a:lnTo>
                    <a:lnTo>
                      <a:pt x="15664" y="18537"/>
                    </a:lnTo>
                    <a:lnTo>
                      <a:pt x="15525" y="12374"/>
                    </a:lnTo>
                    <a:cubicBezTo>
                      <a:pt x="17332" y="8249"/>
                      <a:pt x="19696" y="5190"/>
                      <a:pt x="22662" y="3105"/>
                    </a:cubicBezTo>
                    <a:cubicBezTo>
                      <a:pt x="25628" y="1066"/>
                      <a:pt x="29845" y="0"/>
                      <a:pt x="35313" y="0"/>
                    </a:cubicBezTo>
                    <a:cubicBezTo>
                      <a:pt x="40179" y="0"/>
                      <a:pt x="44026" y="649"/>
                      <a:pt x="46853" y="1900"/>
                    </a:cubicBezTo>
                    <a:lnTo>
                      <a:pt x="46853" y="14737"/>
                    </a:lnTo>
                    <a:lnTo>
                      <a:pt x="25628" y="14737"/>
                    </a:lnTo>
                    <a:cubicBezTo>
                      <a:pt x="23310" y="14737"/>
                      <a:pt x="21596" y="15015"/>
                      <a:pt x="20483" y="15525"/>
                    </a:cubicBezTo>
                    <a:cubicBezTo>
                      <a:pt x="19371" y="16035"/>
                      <a:pt x="18583" y="17100"/>
                      <a:pt x="18120" y="18630"/>
                    </a:cubicBezTo>
                    <a:cubicBezTo>
                      <a:pt x="17657" y="20159"/>
                      <a:pt x="17425" y="22476"/>
                      <a:pt x="17425" y="25535"/>
                    </a:cubicBezTo>
                    <a:lnTo>
                      <a:pt x="17425" y="87449"/>
                    </a:lnTo>
                    <a:lnTo>
                      <a:pt x="0" y="87449"/>
                    </a:lnTo>
                    <a:lnTo>
                      <a:pt x="0" y="1112"/>
                    </a:lnTo>
                    <a:close/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3FF7B620-1563-B56E-C681-797EA034EFC3}"/>
                  </a:ext>
                </a:extLst>
              </p:cNvPr>
              <p:cNvSpPr/>
              <p:nvPr/>
            </p:nvSpPr>
            <p:spPr>
              <a:xfrm>
                <a:off x="11750822" y="408377"/>
                <a:ext cx="82860" cy="89348"/>
              </a:xfrm>
              <a:custGeom>
                <a:avLst/>
                <a:gdLst>
                  <a:gd name="csX0" fmla="*/ 54823 w 82860"/>
                  <a:gd name="csY0" fmla="*/ 70487 h 89348"/>
                  <a:gd name="csX1" fmla="*/ 62516 w 82860"/>
                  <a:gd name="csY1" fmla="*/ 61126 h 89348"/>
                  <a:gd name="csX2" fmla="*/ 64973 w 82860"/>
                  <a:gd name="csY2" fmla="*/ 44674 h 89348"/>
                  <a:gd name="csX3" fmla="*/ 62516 w 82860"/>
                  <a:gd name="csY3" fmla="*/ 28223 h 89348"/>
                  <a:gd name="csX4" fmla="*/ 54823 w 82860"/>
                  <a:gd name="csY4" fmla="*/ 18815 h 89348"/>
                  <a:gd name="csX5" fmla="*/ 41384 w 82860"/>
                  <a:gd name="csY5" fmla="*/ 15710 h 89348"/>
                  <a:gd name="csX6" fmla="*/ 27991 w 82860"/>
                  <a:gd name="csY6" fmla="*/ 18815 h 89348"/>
                  <a:gd name="csX7" fmla="*/ 20391 w 82860"/>
                  <a:gd name="csY7" fmla="*/ 28223 h 89348"/>
                  <a:gd name="csX8" fmla="*/ 17935 w 82860"/>
                  <a:gd name="csY8" fmla="*/ 44674 h 89348"/>
                  <a:gd name="csX9" fmla="*/ 20391 w 82860"/>
                  <a:gd name="csY9" fmla="*/ 61126 h 89348"/>
                  <a:gd name="csX10" fmla="*/ 27991 w 82860"/>
                  <a:gd name="csY10" fmla="*/ 70487 h 89348"/>
                  <a:gd name="csX11" fmla="*/ 41384 w 82860"/>
                  <a:gd name="csY11" fmla="*/ 73500 h 89348"/>
                  <a:gd name="csX12" fmla="*/ 54823 w 82860"/>
                  <a:gd name="csY12" fmla="*/ 70487 h 89348"/>
                  <a:gd name="csX13" fmla="*/ 20530 w 82860"/>
                  <a:gd name="csY13" fmla="*/ 84205 h 89348"/>
                  <a:gd name="csX14" fmla="*/ 5561 w 82860"/>
                  <a:gd name="csY14" fmla="*/ 68912 h 89348"/>
                  <a:gd name="csX15" fmla="*/ 0 w 82860"/>
                  <a:gd name="csY15" fmla="*/ 44674 h 89348"/>
                  <a:gd name="csX16" fmla="*/ 5561 w 82860"/>
                  <a:gd name="csY16" fmla="*/ 20437 h 89348"/>
                  <a:gd name="csX17" fmla="*/ 20530 w 82860"/>
                  <a:gd name="csY17" fmla="*/ 5144 h 89348"/>
                  <a:gd name="csX18" fmla="*/ 41338 w 82860"/>
                  <a:gd name="csY18" fmla="*/ 0 h 89348"/>
                  <a:gd name="csX19" fmla="*/ 62238 w 82860"/>
                  <a:gd name="csY19" fmla="*/ 5144 h 89348"/>
                  <a:gd name="csX20" fmla="*/ 77300 w 82860"/>
                  <a:gd name="csY20" fmla="*/ 20437 h 89348"/>
                  <a:gd name="csX21" fmla="*/ 82861 w 82860"/>
                  <a:gd name="csY21" fmla="*/ 44674 h 89348"/>
                  <a:gd name="csX22" fmla="*/ 77300 w 82860"/>
                  <a:gd name="csY22" fmla="*/ 68912 h 89348"/>
                  <a:gd name="csX23" fmla="*/ 62238 w 82860"/>
                  <a:gd name="csY23" fmla="*/ 84205 h 89348"/>
                  <a:gd name="csX24" fmla="*/ 41338 w 82860"/>
                  <a:gd name="csY24" fmla="*/ 89349 h 89348"/>
                  <a:gd name="csX25" fmla="*/ 20530 w 82860"/>
                  <a:gd name="csY25" fmla="*/ 84205 h 893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82860" h="89348">
                    <a:moveTo>
                      <a:pt x="54823" y="70487"/>
                    </a:moveTo>
                    <a:cubicBezTo>
                      <a:pt x="58299" y="68495"/>
                      <a:pt x="60848" y="65390"/>
                      <a:pt x="62516" y="61126"/>
                    </a:cubicBezTo>
                    <a:cubicBezTo>
                      <a:pt x="64138" y="56909"/>
                      <a:pt x="64973" y="51394"/>
                      <a:pt x="64973" y="44674"/>
                    </a:cubicBezTo>
                    <a:cubicBezTo>
                      <a:pt x="64973" y="37955"/>
                      <a:pt x="64138" y="32440"/>
                      <a:pt x="62516" y="28223"/>
                    </a:cubicBezTo>
                    <a:cubicBezTo>
                      <a:pt x="60894" y="24006"/>
                      <a:pt x="58299" y="20854"/>
                      <a:pt x="54823" y="18815"/>
                    </a:cubicBezTo>
                    <a:cubicBezTo>
                      <a:pt x="51348" y="16776"/>
                      <a:pt x="46853" y="15710"/>
                      <a:pt x="41384" y="15710"/>
                    </a:cubicBezTo>
                    <a:cubicBezTo>
                      <a:pt x="35916" y="15710"/>
                      <a:pt x="31420" y="16730"/>
                      <a:pt x="27991" y="18815"/>
                    </a:cubicBezTo>
                    <a:cubicBezTo>
                      <a:pt x="24562" y="20854"/>
                      <a:pt x="22013" y="24006"/>
                      <a:pt x="20391" y="28223"/>
                    </a:cubicBezTo>
                    <a:cubicBezTo>
                      <a:pt x="18769" y="32440"/>
                      <a:pt x="17935" y="37955"/>
                      <a:pt x="17935" y="44674"/>
                    </a:cubicBezTo>
                    <a:cubicBezTo>
                      <a:pt x="17935" y="51394"/>
                      <a:pt x="18769" y="56909"/>
                      <a:pt x="20391" y="61126"/>
                    </a:cubicBezTo>
                    <a:cubicBezTo>
                      <a:pt x="22013" y="65343"/>
                      <a:pt x="24562" y="68448"/>
                      <a:pt x="27991" y="70487"/>
                    </a:cubicBezTo>
                    <a:cubicBezTo>
                      <a:pt x="31420" y="72480"/>
                      <a:pt x="35869" y="73500"/>
                      <a:pt x="41384" y="73500"/>
                    </a:cubicBezTo>
                    <a:cubicBezTo>
                      <a:pt x="46899" y="73500"/>
                      <a:pt x="51348" y="72480"/>
                      <a:pt x="54823" y="70487"/>
                    </a:cubicBezTo>
                    <a:moveTo>
                      <a:pt x="20530" y="84205"/>
                    </a:moveTo>
                    <a:cubicBezTo>
                      <a:pt x="14227" y="80775"/>
                      <a:pt x="9269" y="75678"/>
                      <a:pt x="5561" y="68912"/>
                    </a:cubicBezTo>
                    <a:cubicBezTo>
                      <a:pt x="1854" y="62146"/>
                      <a:pt x="0" y="54082"/>
                      <a:pt x="0" y="44674"/>
                    </a:cubicBezTo>
                    <a:cubicBezTo>
                      <a:pt x="0" y="35267"/>
                      <a:pt x="1854" y="27203"/>
                      <a:pt x="5561" y="20437"/>
                    </a:cubicBezTo>
                    <a:cubicBezTo>
                      <a:pt x="9269" y="13671"/>
                      <a:pt x="14227" y="8573"/>
                      <a:pt x="20530" y="5144"/>
                    </a:cubicBezTo>
                    <a:cubicBezTo>
                      <a:pt x="26832" y="1715"/>
                      <a:pt x="33738" y="0"/>
                      <a:pt x="41338" y="0"/>
                    </a:cubicBezTo>
                    <a:cubicBezTo>
                      <a:pt x="48938" y="0"/>
                      <a:pt x="55889" y="1715"/>
                      <a:pt x="62238" y="5144"/>
                    </a:cubicBezTo>
                    <a:cubicBezTo>
                      <a:pt x="68587" y="8573"/>
                      <a:pt x="73592" y="13671"/>
                      <a:pt x="77300" y="20437"/>
                    </a:cubicBezTo>
                    <a:cubicBezTo>
                      <a:pt x="81007" y="27203"/>
                      <a:pt x="82861" y="35267"/>
                      <a:pt x="82861" y="44674"/>
                    </a:cubicBezTo>
                    <a:cubicBezTo>
                      <a:pt x="82861" y="54082"/>
                      <a:pt x="81007" y="62146"/>
                      <a:pt x="77300" y="68912"/>
                    </a:cubicBezTo>
                    <a:cubicBezTo>
                      <a:pt x="73592" y="75678"/>
                      <a:pt x="68587" y="80775"/>
                      <a:pt x="62238" y="84205"/>
                    </a:cubicBezTo>
                    <a:cubicBezTo>
                      <a:pt x="55889" y="87634"/>
                      <a:pt x="48938" y="89349"/>
                      <a:pt x="41338" y="89349"/>
                    </a:cubicBezTo>
                    <a:cubicBezTo>
                      <a:pt x="33738" y="89349"/>
                      <a:pt x="26786" y="87634"/>
                      <a:pt x="20530" y="84205"/>
                    </a:cubicBezTo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19" name="Forma libre: forma 18">
                <a:extLst>
                  <a:ext uri="{FF2B5EF4-FFF2-40B4-BE49-F238E27FC236}">
                    <a16:creationId xmlns:a16="http://schemas.microsoft.com/office/drawing/2014/main" id="{3FCD8A39-9A69-1112-30A8-76DCAE9AD49F}"/>
                  </a:ext>
                </a:extLst>
              </p:cNvPr>
              <p:cNvSpPr/>
              <p:nvPr/>
            </p:nvSpPr>
            <p:spPr>
              <a:xfrm>
                <a:off x="11357234" y="563440"/>
                <a:ext cx="17378" cy="113678"/>
              </a:xfrm>
              <a:custGeom>
                <a:avLst/>
                <a:gdLst>
                  <a:gd name="csX0" fmla="*/ 0 w 17378"/>
                  <a:gd name="csY0" fmla="*/ 3151 h 113678"/>
                  <a:gd name="csX1" fmla="*/ 17379 w 17378"/>
                  <a:gd name="csY1" fmla="*/ 0 h 113678"/>
                  <a:gd name="csX2" fmla="*/ 17379 w 17378"/>
                  <a:gd name="csY2" fmla="*/ 113679 h 113678"/>
                  <a:gd name="csX3" fmla="*/ 0 w 17378"/>
                  <a:gd name="csY3" fmla="*/ 113679 h 113678"/>
                  <a:gd name="csX4" fmla="*/ 0 w 17378"/>
                  <a:gd name="csY4" fmla="*/ 3151 h 1136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7378" h="113678">
                    <a:moveTo>
                      <a:pt x="0" y="3151"/>
                    </a:moveTo>
                    <a:lnTo>
                      <a:pt x="17379" y="0"/>
                    </a:lnTo>
                    <a:lnTo>
                      <a:pt x="17379" y="113679"/>
                    </a:lnTo>
                    <a:lnTo>
                      <a:pt x="0" y="113679"/>
                    </a:lnTo>
                    <a:lnTo>
                      <a:pt x="0" y="3151"/>
                    </a:lnTo>
                    <a:close/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534E3F7C-869B-8411-931E-B0273385EE2E}"/>
                  </a:ext>
                </a:extLst>
              </p:cNvPr>
              <p:cNvSpPr/>
              <p:nvPr/>
            </p:nvSpPr>
            <p:spPr>
              <a:xfrm>
                <a:off x="11395049" y="589300"/>
                <a:ext cx="69699" cy="89302"/>
              </a:xfrm>
              <a:custGeom>
                <a:avLst/>
                <a:gdLst>
                  <a:gd name="csX0" fmla="*/ 48289 w 69699"/>
                  <a:gd name="csY0" fmla="*/ 70024 h 89302"/>
                  <a:gd name="csX1" fmla="*/ 52089 w 69699"/>
                  <a:gd name="csY1" fmla="*/ 56631 h 89302"/>
                  <a:gd name="csX2" fmla="*/ 52089 w 69699"/>
                  <a:gd name="csY2" fmla="*/ 44767 h 89302"/>
                  <a:gd name="csX3" fmla="*/ 29752 w 69699"/>
                  <a:gd name="csY3" fmla="*/ 49355 h 89302"/>
                  <a:gd name="csX4" fmla="*/ 20391 w 69699"/>
                  <a:gd name="csY4" fmla="*/ 53711 h 89302"/>
                  <a:gd name="csX5" fmla="*/ 17564 w 69699"/>
                  <a:gd name="csY5" fmla="*/ 62007 h 89302"/>
                  <a:gd name="csX6" fmla="*/ 20947 w 69699"/>
                  <a:gd name="csY6" fmla="*/ 71182 h 89302"/>
                  <a:gd name="csX7" fmla="*/ 31467 w 69699"/>
                  <a:gd name="csY7" fmla="*/ 74334 h 89302"/>
                  <a:gd name="csX8" fmla="*/ 35730 w 69699"/>
                  <a:gd name="csY8" fmla="*/ 74334 h 89302"/>
                  <a:gd name="csX9" fmla="*/ 48243 w 69699"/>
                  <a:gd name="csY9" fmla="*/ 69978 h 89302"/>
                  <a:gd name="csX10" fmla="*/ 7044 w 69699"/>
                  <a:gd name="csY10" fmla="*/ 82536 h 89302"/>
                  <a:gd name="csX11" fmla="*/ 0 w 69699"/>
                  <a:gd name="csY11" fmla="*/ 63768 h 89302"/>
                  <a:gd name="csX12" fmla="*/ 2549 w 69699"/>
                  <a:gd name="csY12" fmla="*/ 51255 h 89302"/>
                  <a:gd name="csX13" fmla="*/ 10844 w 69699"/>
                  <a:gd name="csY13" fmla="*/ 42682 h 89302"/>
                  <a:gd name="csX14" fmla="*/ 26276 w 69699"/>
                  <a:gd name="csY14" fmla="*/ 37306 h 89302"/>
                  <a:gd name="csX15" fmla="*/ 41801 w 69699"/>
                  <a:gd name="csY15" fmla="*/ 34479 h 89302"/>
                  <a:gd name="csX16" fmla="*/ 48196 w 69699"/>
                  <a:gd name="csY16" fmla="*/ 32672 h 89302"/>
                  <a:gd name="csX17" fmla="*/ 51023 w 69699"/>
                  <a:gd name="csY17" fmla="*/ 29752 h 89302"/>
                  <a:gd name="csX18" fmla="*/ 51718 w 69699"/>
                  <a:gd name="csY18" fmla="*/ 24515 h 89302"/>
                  <a:gd name="csX19" fmla="*/ 50375 w 69699"/>
                  <a:gd name="csY19" fmla="*/ 19140 h 89302"/>
                  <a:gd name="csX20" fmla="*/ 45555 w 69699"/>
                  <a:gd name="csY20" fmla="*/ 16266 h 89302"/>
                  <a:gd name="csX21" fmla="*/ 35591 w 69699"/>
                  <a:gd name="csY21" fmla="*/ 15339 h 89302"/>
                  <a:gd name="csX22" fmla="*/ 4542 w 69699"/>
                  <a:gd name="csY22" fmla="*/ 15339 h 89302"/>
                  <a:gd name="csX23" fmla="*/ 4542 w 69699"/>
                  <a:gd name="csY23" fmla="*/ 2688 h 89302"/>
                  <a:gd name="csX24" fmla="*/ 18259 w 69699"/>
                  <a:gd name="csY24" fmla="*/ 788 h 89302"/>
                  <a:gd name="csX25" fmla="*/ 34664 w 69699"/>
                  <a:gd name="csY25" fmla="*/ 0 h 89302"/>
                  <a:gd name="csX26" fmla="*/ 55426 w 69699"/>
                  <a:gd name="csY26" fmla="*/ 2781 h 89302"/>
                  <a:gd name="csX27" fmla="*/ 66363 w 69699"/>
                  <a:gd name="csY27" fmla="*/ 10937 h 89302"/>
                  <a:gd name="csX28" fmla="*/ 69699 w 69699"/>
                  <a:gd name="csY28" fmla="*/ 25025 h 89302"/>
                  <a:gd name="csX29" fmla="*/ 69699 w 69699"/>
                  <a:gd name="csY29" fmla="*/ 87866 h 89302"/>
                  <a:gd name="csX30" fmla="*/ 56863 w 69699"/>
                  <a:gd name="csY30" fmla="*/ 87866 h 89302"/>
                  <a:gd name="csX31" fmla="*/ 52136 w 69699"/>
                  <a:gd name="csY31" fmla="*/ 76790 h 89302"/>
                  <a:gd name="csX32" fmla="*/ 43423 w 69699"/>
                  <a:gd name="csY32" fmla="*/ 85966 h 89302"/>
                  <a:gd name="csX33" fmla="*/ 27898 w 69699"/>
                  <a:gd name="csY33" fmla="*/ 89303 h 89302"/>
                  <a:gd name="csX34" fmla="*/ 7090 w 69699"/>
                  <a:gd name="csY34" fmla="*/ 82583 h 893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69699" h="89302">
                    <a:moveTo>
                      <a:pt x="48289" y="70024"/>
                    </a:moveTo>
                    <a:cubicBezTo>
                      <a:pt x="50838" y="67104"/>
                      <a:pt x="52089" y="62655"/>
                      <a:pt x="52089" y="56631"/>
                    </a:cubicBezTo>
                    <a:lnTo>
                      <a:pt x="52089" y="44767"/>
                    </a:lnTo>
                    <a:lnTo>
                      <a:pt x="29752" y="49355"/>
                    </a:lnTo>
                    <a:cubicBezTo>
                      <a:pt x="25442" y="50189"/>
                      <a:pt x="22291" y="51672"/>
                      <a:pt x="20391" y="53711"/>
                    </a:cubicBezTo>
                    <a:cubicBezTo>
                      <a:pt x="18491" y="55750"/>
                      <a:pt x="17564" y="58531"/>
                      <a:pt x="17564" y="62007"/>
                    </a:cubicBezTo>
                    <a:cubicBezTo>
                      <a:pt x="17564" y="66038"/>
                      <a:pt x="18676" y="69097"/>
                      <a:pt x="20947" y="71182"/>
                    </a:cubicBezTo>
                    <a:cubicBezTo>
                      <a:pt x="23218" y="73314"/>
                      <a:pt x="26740" y="74334"/>
                      <a:pt x="31467" y="74334"/>
                    </a:cubicBezTo>
                    <a:lnTo>
                      <a:pt x="35730" y="74334"/>
                    </a:lnTo>
                    <a:cubicBezTo>
                      <a:pt x="41523" y="74334"/>
                      <a:pt x="45694" y="72897"/>
                      <a:pt x="48243" y="69978"/>
                    </a:cubicBezTo>
                    <a:moveTo>
                      <a:pt x="7044" y="82536"/>
                    </a:moveTo>
                    <a:cubicBezTo>
                      <a:pt x="2363" y="78041"/>
                      <a:pt x="0" y="71785"/>
                      <a:pt x="0" y="63768"/>
                    </a:cubicBezTo>
                    <a:cubicBezTo>
                      <a:pt x="0" y="58809"/>
                      <a:pt x="834" y="54638"/>
                      <a:pt x="2549" y="51255"/>
                    </a:cubicBezTo>
                    <a:cubicBezTo>
                      <a:pt x="4217" y="47872"/>
                      <a:pt x="6998" y="45045"/>
                      <a:pt x="10844" y="42682"/>
                    </a:cubicBezTo>
                    <a:cubicBezTo>
                      <a:pt x="14691" y="40365"/>
                      <a:pt x="19835" y="38557"/>
                      <a:pt x="26276" y="37306"/>
                    </a:cubicBezTo>
                    <a:lnTo>
                      <a:pt x="41801" y="34479"/>
                    </a:lnTo>
                    <a:cubicBezTo>
                      <a:pt x="44628" y="33969"/>
                      <a:pt x="46806" y="33367"/>
                      <a:pt x="48196" y="32672"/>
                    </a:cubicBezTo>
                    <a:cubicBezTo>
                      <a:pt x="49633" y="31977"/>
                      <a:pt x="50560" y="31003"/>
                      <a:pt x="51023" y="29752"/>
                    </a:cubicBezTo>
                    <a:cubicBezTo>
                      <a:pt x="51487" y="28501"/>
                      <a:pt x="51718" y="26740"/>
                      <a:pt x="51718" y="24515"/>
                    </a:cubicBezTo>
                    <a:cubicBezTo>
                      <a:pt x="51718" y="22291"/>
                      <a:pt x="51255" y="20391"/>
                      <a:pt x="50375" y="19140"/>
                    </a:cubicBezTo>
                    <a:cubicBezTo>
                      <a:pt x="49494" y="17888"/>
                      <a:pt x="47872" y="16915"/>
                      <a:pt x="45555" y="16266"/>
                    </a:cubicBezTo>
                    <a:cubicBezTo>
                      <a:pt x="43238" y="15618"/>
                      <a:pt x="39901" y="15339"/>
                      <a:pt x="35591" y="15339"/>
                    </a:cubicBezTo>
                    <a:lnTo>
                      <a:pt x="4542" y="15339"/>
                    </a:lnTo>
                    <a:lnTo>
                      <a:pt x="4542" y="2688"/>
                    </a:lnTo>
                    <a:cubicBezTo>
                      <a:pt x="8017" y="1946"/>
                      <a:pt x="12605" y="1298"/>
                      <a:pt x="18259" y="788"/>
                    </a:cubicBezTo>
                    <a:cubicBezTo>
                      <a:pt x="23913" y="278"/>
                      <a:pt x="29381" y="0"/>
                      <a:pt x="34664" y="0"/>
                    </a:cubicBezTo>
                    <a:cubicBezTo>
                      <a:pt x="43423" y="0"/>
                      <a:pt x="50328" y="927"/>
                      <a:pt x="55426" y="2781"/>
                    </a:cubicBezTo>
                    <a:cubicBezTo>
                      <a:pt x="60477" y="4634"/>
                      <a:pt x="64138" y="7369"/>
                      <a:pt x="66363" y="10937"/>
                    </a:cubicBezTo>
                    <a:cubicBezTo>
                      <a:pt x="68587" y="14505"/>
                      <a:pt x="69699" y="19232"/>
                      <a:pt x="69699" y="25025"/>
                    </a:cubicBezTo>
                    <a:lnTo>
                      <a:pt x="69699" y="87866"/>
                    </a:lnTo>
                    <a:lnTo>
                      <a:pt x="56863" y="87866"/>
                    </a:lnTo>
                    <a:lnTo>
                      <a:pt x="52136" y="76790"/>
                    </a:lnTo>
                    <a:cubicBezTo>
                      <a:pt x="50467" y="80683"/>
                      <a:pt x="47548" y="83741"/>
                      <a:pt x="43423" y="85966"/>
                    </a:cubicBezTo>
                    <a:cubicBezTo>
                      <a:pt x="39299" y="88190"/>
                      <a:pt x="34155" y="89303"/>
                      <a:pt x="27898" y="89303"/>
                    </a:cubicBezTo>
                    <a:cubicBezTo>
                      <a:pt x="18722" y="89303"/>
                      <a:pt x="11771" y="87078"/>
                      <a:pt x="7090" y="82583"/>
                    </a:cubicBezTo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4ED39E13-C5C4-FB9B-548C-D497D8BE72FE}"/>
                  </a:ext>
                </a:extLst>
              </p:cNvPr>
              <p:cNvSpPr/>
              <p:nvPr/>
            </p:nvSpPr>
            <p:spPr>
              <a:xfrm>
                <a:off x="11486113" y="563440"/>
                <a:ext cx="73175" cy="115254"/>
              </a:xfrm>
              <a:custGeom>
                <a:avLst/>
                <a:gdLst>
                  <a:gd name="csX0" fmla="*/ 26832 w 73175"/>
                  <a:gd name="csY0" fmla="*/ 113123 h 115254"/>
                  <a:gd name="csX1" fmla="*/ 16776 w 73175"/>
                  <a:gd name="csY1" fmla="*/ 106866 h 115254"/>
                  <a:gd name="csX2" fmla="*/ 16127 w 73175"/>
                  <a:gd name="csY2" fmla="*/ 100054 h 115254"/>
                  <a:gd name="csX3" fmla="*/ 27991 w 73175"/>
                  <a:gd name="csY3" fmla="*/ 100054 h 115254"/>
                  <a:gd name="csX4" fmla="*/ 45231 w 73175"/>
                  <a:gd name="csY4" fmla="*/ 97366 h 115254"/>
                  <a:gd name="csX5" fmla="*/ 52923 w 73175"/>
                  <a:gd name="csY5" fmla="*/ 88098 h 115254"/>
                  <a:gd name="csX6" fmla="*/ 55055 w 73175"/>
                  <a:gd name="csY6" fmla="*/ 68541 h 115254"/>
                  <a:gd name="csX7" fmla="*/ 53016 w 73175"/>
                  <a:gd name="csY7" fmla="*/ 50745 h 115254"/>
                  <a:gd name="csX8" fmla="*/ 45740 w 73175"/>
                  <a:gd name="csY8" fmla="*/ 43052 h 115254"/>
                  <a:gd name="csX9" fmla="*/ 29567 w 73175"/>
                  <a:gd name="csY9" fmla="*/ 41013 h 115254"/>
                  <a:gd name="csX10" fmla="*/ 16127 w 73175"/>
                  <a:gd name="csY10" fmla="*/ 41013 h 115254"/>
                  <a:gd name="csX11" fmla="*/ 16127 w 73175"/>
                  <a:gd name="csY11" fmla="*/ 34201 h 115254"/>
                  <a:gd name="csX12" fmla="*/ 38789 w 73175"/>
                  <a:gd name="csY12" fmla="*/ 25813 h 115254"/>
                  <a:gd name="csX13" fmla="*/ 57650 w 73175"/>
                  <a:gd name="csY13" fmla="*/ 29474 h 115254"/>
                  <a:gd name="csX14" fmla="*/ 69143 w 73175"/>
                  <a:gd name="csY14" fmla="*/ 42543 h 115254"/>
                  <a:gd name="csX15" fmla="*/ 73175 w 73175"/>
                  <a:gd name="csY15" fmla="*/ 68587 h 115254"/>
                  <a:gd name="csX16" fmla="*/ 69051 w 73175"/>
                  <a:gd name="csY16" fmla="*/ 96439 h 115254"/>
                  <a:gd name="csX17" fmla="*/ 57511 w 73175"/>
                  <a:gd name="csY17" fmla="*/ 110991 h 115254"/>
                  <a:gd name="csX18" fmla="*/ 38835 w 73175"/>
                  <a:gd name="csY18" fmla="*/ 115254 h 115254"/>
                  <a:gd name="csX19" fmla="*/ 26879 w 73175"/>
                  <a:gd name="csY19" fmla="*/ 113123 h 115254"/>
                  <a:gd name="csX20" fmla="*/ 0 w 73175"/>
                  <a:gd name="csY20" fmla="*/ 3151 h 115254"/>
                  <a:gd name="csX21" fmla="*/ 17425 w 73175"/>
                  <a:gd name="csY21" fmla="*/ 0 h 115254"/>
                  <a:gd name="csX22" fmla="*/ 17425 w 73175"/>
                  <a:gd name="csY22" fmla="*/ 106866 h 115254"/>
                  <a:gd name="csX23" fmla="*/ 12049 w 73175"/>
                  <a:gd name="csY23" fmla="*/ 113679 h 115254"/>
                  <a:gd name="csX24" fmla="*/ 0 w 73175"/>
                  <a:gd name="csY24" fmla="*/ 113679 h 115254"/>
                  <a:gd name="csX25" fmla="*/ 0 w 73175"/>
                  <a:gd name="csY25" fmla="*/ 3151 h 1152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73175" h="115254">
                    <a:moveTo>
                      <a:pt x="26832" y="113123"/>
                    </a:moveTo>
                    <a:cubicBezTo>
                      <a:pt x="23310" y="111686"/>
                      <a:pt x="19927" y="109601"/>
                      <a:pt x="16776" y="106866"/>
                    </a:cubicBezTo>
                    <a:lnTo>
                      <a:pt x="16127" y="100054"/>
                    </a:lnTo>
                    <a:lnTo>
                      <a:pt x="27991" y="100054"/>
                    </a:lnTo>
                    <a:cubicBezTo>
                      <a:pt x="35777" y="100054"/>
                      <a:pt x="41569" y="99174"/>
                      <a:pt x="45231" y="97366"/>
                    </a:cubicBezTo>
                    <a:cubicBezTo>
                      <a:pt x="48938" y="95559"/>
                      <a:pt x="51487" y="92500"/>
                      <a:pt x="52923" y="88098"/>
                    </a:cubicBezTo>
                    <a:cubicBezTo>
                      <a:pt x="54360" y="83741"/>
                      <a:pt x="55055" y="77207"/>
                      <a:pt x="55055" y="68541"/>
                    </a:cubicBezTo>
                    <a:cubicBezTo>
                      <a:pt x="55055" y="60431"/>
                      <a:pt x="54360" y="54499"/>
                      <a:pt x="53016" y="50745"/>
                    </a:cubicBezTo>
                    <a:cubicBezTo>
                      <a:pt x="51626" y="46992"/>
                      <a:pt x="49216" y="44443"/>
                      <a:pt x="45740" y="43052"/>
                    </a:cubicBezTo>
                    <a:cubicBezTo>
                      <a:pt x="42265" y="41662"/>
                      <a:pt x="36889" y="41013"/>
                      <a:pt x="29567" y="41013"/>
                    </a:cubicBezTo>
                    <a:lnTo>
                      <a:pt x="16127" y="41013"/>
                    </a:lnTo>
                    <a:lnTo>
                      <a:pt x="16127" y="34201"/>
                    </a:lnTo>
                    <a:cubicBezTo>
                      <a:pt x="22476" y="28593"/>
                      <a:pt x="29984" y="25813"/>
                      <a:pt x="38789" y="25813"/>
                    </a:cubicBezTo>
                    <a:cubicBezTo>
                      <a:pt x="46389" y="25813"/>
                      <a:pt x="52692" y="27018"/>
                      <a:pt x="57650" y="29474"/>
                    </a:cubicBezTo>
                    <a:cubicBezTo>
                      <a:pt x="62609" y="31884"/>
                      <a:pt x="66455" y="36240"/>
                      <a:pt x="69143" y="42543"/>
                    </a:cubicBezTo>
                    <a:cubicBezTo>
                      <a:pt x="71831" y="48845"/>
                      <a:pt x="73175" y="57511"/>
                      <a:pt x="73175" y="68587"/>
                    </a:cubicBezTo>
                    <a:cubicBezTo>
                      <a:pt x="73175" y="80312"/>
                      <a:pt x="71785" y="89581"/>
                      <a:pt x="69051" y="96439"/>
                    </a:cubicBezTo>
                    <a:cubicBezTo>
                      <a:pt x="66316" y="103298"/>
                      <a:pt x="62470" y="108164"/>
                      <a:pt x="57511" y="110991"/>
                    </a:cubicBezTo>
                    <a:cubicBezTo>
                      <a:pt x="52553" y="113864"/>
                      <a:pt x="46296" y="115254"/>
                      <a:pt x="38835" y="115254"/>
                    </a:cubicBezTo>
                    <a:cubicBezTo>
                      <a:pt x="34386" y="115254"/>
                      <a:pt x="30401" y="114559"/>
                      <a:pt x="26879" y="113123"/>
                    </a:cubicBezTo>
                    <a:moveTo>
                      <a:pt x="0" y="3151"/>
                    </a:moveTo>
                    <a:lnTo>
                      <a:pt x="17425" y="0"/>
                    </a:lnTo>
                    <a:lnTo>
                      <a:pt x="17425" y="106866"/>
                    </a:lnTo>
                    <a:lnTo>
                      <a:pt x="12049" y="113679"/>
                    </a:lnTo>
                    <a:lnTo>
                      <a:pt x="0" y="113679"/>
                    </a:lnTo>
                    <a:lnTo>
                      <a:pt x="0" y="3151"/>
                    </a:lnTo>
                    <a:close/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11161E01-717A-E5EA-D8FE-D02BCE889A0C}"/>
                  </a:ext>
                </a:extLst>
              </p:cNvPr>
              <p:cNvSpPr/>
              <p:nvPr/>
            </p:nvSpPr>
            <p:spPr>
              <a:xfrm>
                <a:off x="11569993" y="589346"/>
                <a:ext cx="82860" cy="89348"/>
              </a:xfrm>
              <a:custGeom>
                <a:avLst/>
                <a:gdLst>
                  <a:gd name="csX0" fmla="*/ 54823 w 82860"/>
                  <a:gd name="csY0" fmla="*/ 70534 h 89348"/>
                  <a:gd name="csX1" fmla="*/ 62516 w 82860"/>
                  <a:gd name="csY1" fmla="*/ 61172 h 89348"/>
                  <a:gd name="csX2" fmla="*/ 64972 w 82860"/>
                  <a:gd name="csY2" fmla="*/ 44721 h 89348"/>
                  <a:gd name="csX3" fmla="*/ 62516 w 82860"/>
                  <a:gd name="csY3" fmla="*/ 28269 h 89348"/>
                  <a:gd name="csX4" fmla="*/ 54823 w 82860"/>
                  <a:gd name="csY4" fmla="*/ 18862 h 89348"/>
                  <a:gd name="csX5" fmla="*/ 41384 w 82860"/>
                  <a:gd name="csY5" fmla="*/ 15757 h 89348"/>
                  <a:gd name="csX6" fmla="*/ 27991 w 82860"/>
                  <a:gd name="csY6" fmla="*/ 18862 h 89348"/>
                  <a:gd name="csX7" fmla="*/ 20391 w 82860"/>
                  <a:gd name="csY7" fmla="*/ 28269 h 89348"/>
                  <a:gd name="csX8" fmla="*/ 17935 w 82860"/>
                  <a:gd name="csY8" fmla="*/ 44721 h 89348"/>
                  <a:gd name="csX9" fmla="*/ 20391 w 82860"/>
                  <a:gd name="csY9" fmla="*/ 61172 h 89348"/>
                  <a:gd name="csX10" fmla="*/ 27991 w 82860"/>
                  <a:gd name="csY10" fmla="*/ 70534 h 89348"/>
                  <a:gd name="csX11" fmla="*/ 41384 w 82860"/>
                  <a:gd name="csY11" fmla="*/ 73546 h 89348"/>
                  <a:gd name="csX12" fmla="*/ 54823 w 82860"/>
                  <a:gd name="csY12" fmla="*/ 70534 h 89348"/>
                  <a:gd name="csX13" fmla="*/ 20530 w 82860"/>
                  <a:gd name="csY13" fmla="*/ 84205 h 89348"/>
                  <a:gd name="csX14" fmla="*/ 5561 w 82860"/>
                  <a:gd name="csY14" fmla="*/ 68912 h 89348"/>
                  <a:gd name="csX15" fmla="*/ 0 w 82860"/>
                  <a:gd name="csY15" fmla="*/ 44674 h 89348"/>
                  <a:gd name="csX16" fmla="*/ 5561 w 82860"/>
                  <a:gd name="csY16" fmla="*/ 20437 h 89348"/>
                  <a:gd name="csX17" fmla="*/ 20530 w 82860"/>
                  <a:gd name="csY17" fmla="*/ 5144 h 89348"/>
                  <a:gd name="csX18" fmla="*/ 41338 w 82860"/>
                  <a:gd name="csY18" fmla="*/ 0 h 89348"/>
                  <a:gd name="csX19" fmla="*/ 62238 w 82860"/>
                  <a:gd name="csY19" fmla="*/ 5144 h 89348"/>
                  <a:gd name="csX20" fmla="*/ 77300 w 82860"/>
                  <a:gd name="csY20" fmla="*/ 20437 h 89348"/>
                  <a:gd name="csX21" fmla="*/ 82861 w 82860"/>
                  <a:gd name="csY21" fmla="*/ 44674 h 89348"/>
                  <a:gd name="csX22" fmla="*/ 77300 w 82860"/>
                  <a:gd name="csY22" fmla="*/ 68912 h 89348"/>
                  <a:gd name="csX23" fmla="*/ 62238 w 82860"/>
                  <a:gd name="csY23" fmla="*/ 84205 h 89348"/>
                  <a:gd name="csX24" fmla="*/ 41338 w 82860"/>
                  <a:gd name="csY24" fmla="*/ 89349 h 89348"/>
                  <a:gd name="csX25" fmla="*/ 20530 w 82860"/>
                  <a:gd name="csY25" fmla="*/ 84205 h 893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82860" h="89348">
                    <a:moveTo>
                      <a:pt x="54823" y="70534"/>
                    </a:moveTo>
                    <a:cubicBezTo>
                      <a:pt x="58299" y="68541"/>
                      <a:pt x="60848" y="65436"/>
                      <a:pt x="62516" y="61172"/>
                    </a:cubicBezTo>
                    <a:cubicBezTo>
                      <a:pt x="64138" y="56955"/>
                      <a:pt x="64972" y="51440"/>
                      <a:pt x="64972" y="44721"/>
                    </a:cubicBezTo>
                    <a:cubicBezTo>
                      <a:pt x="64972" y="38001"/>
                      <a:pt x="64138" y="32486"/>
                      <a:pt x="62516" y="28269"/>
                    </a:cubicBezTo>
                    <a:cubicBezTo>
                      <a:pt x="60894" y="24052"/>
                      <a:pt x="58299" y="20901"/>
                      <a:pt x="54823" y="18862"/>
                    </a:cubicBezTo>
                    <a:cubicBezTo>
                      <a:pt x="51348" y="16822"/>
                      <a:pt x="46853" y="15757"/>
                      <a:pt x="41384" y="15757"/>
                    </a:cubicBezTo>
                    <a:cubicBezTo>
                      <a:pt x="35916" y="15757"/>
                      <a:pt x="31420" y="16776"/>
                      <a:pt x="27991" y="18862"/>
                    </a:cubicBezTo>
                    <a:cubicBezTo>
                      <a:pt x="24562" y="20901"/>
                      <a:pt x="22013" y="24052"/>
                      <a:pt x="20391" y="28269"/>
                    </a:cubicBezTo>
                    <a:cubicBezTo>
                      <a:pt x="18769" y="32486"/>
                      <a:pt x="17935" y="38001"/>
                      <a:pt x="17935" y="44721"/>
                    </a:cubicBezTo>
                    <a:cubicBezTo>
                      <a:pt x="17935" y="51440"/>
                      <a:pt x="18769" y="56955"/>
                      <a:pt x="20391" y="61172"/>
                    </a:cubicBezTo>
                    <a:cubicBezTo>
                      <a:pt x="22013" y="65390"/>
                      <a:pt x="24562" y="68495"/>
                      <a:pt x="27991" y="70534"/>
                    </a:cubicBezTo>
                    <a:cubicBezTo>
                      <a:pt x="31420" y="72526"/>
                      <a:pt x="35869" y="73546"/>
                      <a:pt x="41384" y="73546"/>
                    </a:cubicBezTo>
                    <a:cubicBezTo>
                      <a:pt x="46899" y="73546"/>
                      <a:pt x="51348" y="72526"/>
                      <a:pt x="54823" y="70534"/>
                    </a:cubicBezTo>
                    <a:moveTo>
                      <a:pt x="20530" y="84205"/>
                    </a:moveTo>
                    <a:cubicBezTo>
                      <a:pt x="14227" y="80775"/>
                      <a:pt x="9269" y="75678"/>
                      <a:pt x="5561" y="68912"/>
                    </a:cubicBezTo>
                    <a:cubicBezTo>
                      <a:pt x="1854" y="62146"/>
                      <a:pt x="0" y="54082"/>
                      <a:pt x="0" y="44674"/>
                    </a:cubicBezTo>
                    <a:cubicBezTo>
                      <a:pt x="0" y="35267"/>
                      <a:pt x="1854" y="27203"/>
                      <a:pt x="5561" y="20437"/>
                    </a:cubicBezTo>
                    <a:cubicBezTo>
                      <a:pt x="9269" y="13671"/>
                      <a:pt x="14227" y="8573"/>
                      <a:pt x="20530" y="5144"/>
                    </a:cubicBezTo>
                    <a:cubicBezTo>
                      <a:pt x="26786" y="1715"/>
                      <a:pt x="33738" y="0"/>
                      <a:pt x="41338" y="0"/>
                    </a:cubicBezTo>
                    <a:cubicBezTo>
                      <a:pt x="48938" y="0"/>
                      <a:pt x="55889" y="1715"/>
                      <a:pt x="62238" y="5144"/>
                    </a:cubicBezTo>
                    <a:cubicBezTo>
                      <a:pt x="68587" y="8573"/>
                      <a:pt x="73592" y="13671"/>
                      <a:pt x="77300" y="20437"/>
                    </a:cubicBezTo>
                    <a:cubicBezTo>
                      <a:pt x="81007" y="27203"/>
                      <a:pt x="82861" y="35267"/>
                      <a:pt x="82861" y="44674"/>
                    </a:cubicBezTo>
                    <a:cubicBezTo>
                      <a:pt x="82861" y="54082"/>
                      <a:pt x="81007" y="62146"/>
                      <a:pt x="77300" y="68912"/>
                    </a:cubicBezTo>
                    <a:cubicBezTo>
                      <a:pt x="73592" y="75678"/>
                      <a:pt x="68587" y="80775"/>
                      <a:pt x="62238" y="84205"/>
                    </a:cubicBezTo>
                    <a:cubicBezTo>
                      <a:pt x="55889" y="87634"/>
                      <a:pt x="48938" y="89349"/>
                      <a:pt x="41338" y="89349"/>
                    </a:cubicBezTo>
                    <a:cubicBezTo>
                      <a:pt x="33738" y="89349"/>
                      <a:pt x="26786" y="87634"/>
                      <a:pt x="20530" y="84205"/>
                    </a:cubicBezTo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512F3BA3-E5A1-C446-C62F-BE2F08997CE1}"/>
                  </a:ext>
                </a:extLst>
              </p:cNvPr>
              <p:cNvSpPr/>
              <p:nvPr/>
            </p:nvSpPr>
            <p:spPr>
              <a:xfrm>
                <a:off x="11669954" y="589717"/>
                <a:ext cx="46852" cy="87448"/>
              </a:xfrm>
              <a:custGeom>
                <a:avLst/>
                <a:gdLst>
                  <a:gd name="csX0" fmla="*/ 0 w 46852"/>
                  <a:gd name="csY0" fmla="*/ 1112 h 87448"/>
                  <a:gd name="csX1" fmla="*/ 15664 w 46852"/>
                  <a:gd name="csY1" fmla="*/ 1112 h 87448"/>
                  <a:gd name="csX2" fmla="*/ 15664 w 46852"/>
                  <a:gd name="csY2" fmla="*/ 18537 h 87448"/>
                  <a:gd name="csX3" fmla="*/ 15525 w 46852"/>
                  <a:gd name="csY3" fmla="*/ 12374 h 87448"/>
                  <a:gd name="csX4" fmla="*/ 22662 w 46852"/>
                  <a:gd name="csY4" fmla="*/ 3105 h 87448"/>
                  <a:gd name="csX5" fmla="*/ 35313 w 46852"/>
                  <a:gd name="csY5" fmla="*/ 0 h 87448"/>
                  <a:gd name="csX6" fmla="*/ 46853 w 46852"/>
                  <a:gd name="csY6" fmla="*/ 1900 h 87448"/>
                  <a:gd name="csX7" fmla="*/ 46853 w 46852"/>
                  <a:gd name="csY7" fmla="*/ 14737 h 87448"/>
                  <a:gd name="csX8" fmla="*/ 25628 w 46852"/>
                  <a:gd name="csY8" fmla="*/ 14737 h 87448"/>
                  <a:gd name="csX9" fmla="*/ 20483 w 46852"/>
                  <a:gd name="csY9" fmla="*/ 15525 h 87448"/>
                  <a:gd name="csX10" fmla="*/ 18120 w 46852"/>
                  <a:gd name="csY10" fmla="*/ 18630 h 87448"/>
                  <a:gd name="csX11" fmla="*/ 17425 w 46852"/>
                  <a:gd name="csY11" fmla="*/ 25535 h 87448"/>
                  <a:gd name="csX12" fmla="*/ 17425 w 46852"/>
                  <a:gd name="csY12" fmla="*/ 87449 h 87448"/>
                  <a:gd name="csX13" fmla="*/ 0 w 46852"/>
                  <a:gd name="csY13" fmla="*/ 87449 h 87448"/>
                  <a:gd name="csX14" fmla="*/ 0 w 46852"/>
                  <a:gd name="csY14" fmla="*/ 1159 h 874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46852" h="87448">
                    <a:moveTo>
                      <a:pt x="0" y="1112"/>
                    </a:moveTo>
                    <a:lnTo>
                      <a:pt x="15664" y="1112"/>
                    </a:lnTo>
                    <a:lnTo>
                      <a:pt x="15664" y="18537"/>
                    </a:lnTo>
                    <a:lnTo>
                      <a:pt x="15525" y="12374"/>
                    </a:lnTo>
                    <a:cubicBezTo>
                      <a:pt x="17332" y="8249"/>
                      <a:pt x="19696" y="5190"/>
                      <a:pt x="22662" y="3105"/>
                    </a:cubicBezTo>
                    <a:cubicBezTo>
                      <a:pt x="25628" y="1066"/>
                      <a:pt x="29845" y="0"/>
                      <a:pt x="35313" y="0"/>
                    </a:cubicBezTo>
                    <a:cubicBezTo>
                      <a:pt x="40179" y="0"/>
                      <a:pt x="44026" y="649"/>
                      <a:pt x="46853" y="1900"/>
                    </a:cubicBezTo>
                    <a:lnTo>
                      <a:pt x="46853" y="14737"/>
                    </a:lnTo>
                    <a:lnTo>
                      <a:pt x="25628" y="14737"/>
                    </a:lnTo>
                    <a:cubicBezTo>
                      <a:pt x="23310" y="14737"/>
                      <a:pt x="21596" y="15015"/>
                      <a:pt x="20483" y="15525"/>
                    </a:cubicBezTo>
                    <a:cubicBezTo>
                      <a:pt x="19371" y="16035"/>
                      <a:pt x="18583" y="17100"/>
                      <a:pt x="18120" y="18630"/>
                    </a:cubicBezTo>
                    <a:cubicBezTo>
                      <a:pt x="17657" y="20159"/>
                      <a:pt x="17425" y="22476"/>
                      <a:pt x="17425" y="25535"/>
                    </a:cubicBezTo>
                    <a:lnTo>
                      <a:pt x="17425" y="87449"/>
                    </a:lnTo>
                    <a:lnTo>
                      <a:pt x="0" y="87449"/>
                    </a:lnTo>
                    <a:lnTo>
                      <a:pt x="0" y="1159"/>
                    </a:lnTo>
                    <a:close/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12F82DDF-D2B0-775C-DF14-7AD9464DD659}"/>
                  </a:ext>
                </a:extLst>
              </p:cNvPr>
              <p:cNvSpPr/>
              <p:nvPr/>
            </p:nvSpPr>
            <p:spPr>
              <a:xfrm>
                <a:off x="11731544" y="589300"/>
                <a:ext cx="69699" cy="89302"/>
              </a:xfrm>
              <a:custGeom>
                <a:avLst/>
                <a:gdLst>
                  <a:gd name="csX0" fmla="*/ 48289 w 69699"/>
                  <a:gd name="csY0" fmla="*/ 70024 h 89302"/>
                  <a:gd name="csX1" fmla="*/ 52089 w 69699"/>
                  <a:gd name="csY1" fmla="*/ 56631 h 89302"/>
                  <a:gd name="csX2" fmla="*/ 52089 w 69699"/>
                  <a:gd name="csY2" fmla="*/ 44767 h 89302"/>
                  <a:gd name="csX3" fmla="*/ 29752 w 69699"/>
                  <a:gd name="csY3" fmla="*/ 49355 h 89302"/>
                  <a:gd name="csX4" fmla="*/ 20391 w 69699"/>
                  <a:gd name="csY4" fmla="*/ 53711 h 89302"/>
                  <a:gd name="csX5" fmla="*/ 17564 w 69699"/>
                  <a:gd name="csY5" fmla="*/ 62007 h 89302"/>
                  <a:gd name="csX6" fmla="*/ 20947 w 69699"/>
                  <a:gd name="csY6" fmla="*/ 71182 h 89302"/>
                  <a:gd name="csX7" fmla="*/ 31467 w 69699"/>
                  <a:gd name="csY7" fmla="*/ 74334 h 89302"/>
                  <a:gd name="csX8" fmla="*/ 35730 w 69699"/>
                  <a:gd name="csY8" fmla="*/ 74334 h 89302"/>
                  <a:gd name="csX9" fmla="*/ 48243 w 69699"/>
                  <a:gd name="csY9" fmla="*/ 69978 h 89302"/>
                  <a:gd name="csX10" fmla="*/ 7044 w 69699"/>
                  <a:gd name="csY10" fmla="*/ 82536 h 89302"/>
                  <a:gd name="csX11" fmla="*/ 0 w 69699"/>
                  <a:gd name="csY11" fmla="*/ 63768 h 89302"/>
                  <a:gd name="csX12" fmla="*/ 2549 w 69699"/>
                  <a:gd name="csY12" fmla="*/ 51255 h 89302"/>
                  <a:gd name="csX13" fmla="*/ 10844 w 69699"/>
                  <a:gd name="csY13" fmla="*/ 42682 h 89302"/>
                  <a:gd name="csX14" fmla="*/ 26276 w 69699"/>
                  <a:gd name="csY14" fmla="*/ 37306 h 89302"/>
                  <a:gd name="csX15" fmla="*/ 41801 w 69699"/>
                  <a:gd name="csY15" fmla="*/ 34479 h 89302"/>
                  <a:gd name="csX16" fmla="*/ 48196 w 69699"/>
                  <a:gd name="csY16" fmla="*/ 32672 h 89302"/>
                  <a:gd name="csX17" fmla="*/ 51023 w 69699"/>
                  <a:gd name="csY17" fmla="*/ 29752 h 89302"/>
                  <a:gd name="csX18" fmla="*/ 51718 w 69699"/>
                  <a:gd name="csY18" fmla="*/ 24515 h 89302"/>
                  <a:gd name="csX19" fmla="*/ 50375 w 69699"/>
                  <a:gd name="csY19" fmla="*/ 19140 h 89302"/>
                  <a:gd name="csX20" fmla="*/ 45555 w 69699"/>
                  <a:gd name="csY20" fmla="*/ 16266 h 89302"/>
                  <a:gd name="csX21" fmla="*/ 35591 w 69699"/>
                  <a:gd name="csY21" fmla="*/ 15339 h 89302"/>
                  <a:gd name="csX22" fmla="*/ 4542 w 69699"/>
                  <a:gd name="csY22" fmla="*/ 15339 h 89302"/>
                  <a:gd name="csX23" fmla="*/ 4542 w 69699"/>
                  <a:gd name="csY23" fmla="*/ 2688 h 89302"/>
                  <a:gd name="csX24" fmla="*/ 18259 w 69699"/>
                  <a:gd name="csY24" fmla="*/ 788 h 89302"/>
                  <a:gd name="csX25" fmla="*/ 34664 w 69699"/>
                  <a:gd name="csY25" fmla="*/ 0 h 89302"/>
                  <a:gd name="csX26" fmla="*/ 55426 w 69699"/>
                  <a:gd name="csY26" fmla="*/ 2781 h 89302"/>
                  <a:gd name="csX27" fmla="*/ 66363 w 69699"/>
                  <a:gd name="csY27" fmla="*/ 10937 h 89302"/>
                  <a:gd name="csX28" fmla="*/ 69699 w 69699"/>
                  <a:gd name="csY28" fmla="*/ 25025 h 89302"/>
                  <a:gd name="csX29" fmla="*/ 69699 w 69699"/>
                  <a:gd name="csY29" fmla="*/ 87866 h 89302"/>
                  <a:gd name="csX30" fmla="*/ 56862 w 69699"/>
                  <a:gd name="csY30" fmla="*/ 87866 h 89302"/>
                  <a:gd name="csX31" fmla="*/ 52136 w 69699"/>
                  <a:gd name="csY31" fmla="*/ 76790 h 89302"/>
                  <a:gd name="csX32" fmla="*/ 43423 w 69699"/>
                  <a:gd name="csY32" fmla="*/ 85966 h 89302"/>
                  <a:gd name="csX33" fmla="*/ 27898 w 69699"/>
                  <a:gd name="csY33" fmla="*/ 89303 h 89302"/>
                  <a:gd name="csX34" fmla="*/ 7090 w 69699"/>
                  <a:gd name="csY34" fmla="*/ 82583 h 893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69699" h="89302">
                    <a:moveTo>
                      <a:pt x="48289" y="70024"/>
                    </a:moveTo>
                    <a:cubicBezTo>
                      <a:pt x="50838" y="67104"/>
                      <a:pt x="52089" y="62655"/>
                      <a:pt x="52089" y="56631"/>
                    </a:cubicBezTo>
                    <a:lnTo>
                      <a:pt x="52089" y="44767"/>
                    </a:lnTo>
                    <a:lnTo>
                      <a:pt x="29752" y="49355"/>
                    </a:lnTo>
                    <a:cubicBezTo>
                      <a:pt x="25442" y="50189"/>
                      <a:pt x="22291" y="51672"/>
                      <a:pt x="20391" y="53711"/>
                    </a:cubicBezTo>
                    <a:cubicBezTo>
                      <a:pt x="18491" y="55750"/>
                      <a:pt x="17564" y="58531"/>
                      <a:pt x="17564" y="62007"/>
                    </a:cubicBezTo>
                    <a:cubicBezTo>
                      <a:pt x="17564" y="66038"/>
                      <a:pt x="18676" y="69097"/>
                      <a:pt x="20947" y="71182"/>
                    </a:cubicBezTo>
                    <a:cubicBezTo>
                      <a:pt x="23218" y="73314"/>
                      <a:pt x="26740" y="74334"/>
                      <a:pt x="31467" y="74334"/>
                    </a:cubicBezTo>
                    <a:lnTo>
                      <a:pt x="35730" y="74334"/>
                    </a:lnTo>
                    <a:cubicBezTo>
                      <a:pt x="41523" y="74334"/>
                      <a:pt x="45694" y="72897"/>
                      <a:pt x="48243" y="69978"/>
                    </a:cubicBezTo>
                    <a:moveTo>
                      <a:pt x="7044" y="82536"/>
                    </a:moveTo>
                    <a:cubicBezTo>
                      <a:pt x="2363" y="78041"/>
                      <a:pt x="0" y="71785"/>
                      <a:pt x="0" y="63768"/>
                    </a:cubicBezTo>
                    <a:cubicBezTo>
                      <a:pt x="0" y="58809"/>
                      <a:pt x="834" y="54638"/>
                      <a:pt x="2549" y="51255"/>
                    </a:cubicBezTo>
                    <a:cubicBezTo>
                      <a:pt x="4217" y="47872"/>
                      <a:pt x="6998" y="45045"/>
                      <a:pt x="10844" y="42682"/>
                    </a:cubicBezTo>
                    <a:cubicBezTo>
                      <a:pt x="14691" y="40365"/>
                      <a:pt x="19835" y="38557"/>
                      <a:pt x="26276" y="37306"/>
                    </a:cubicBezTo>
                    <a:lnTo>
                      <a:pt x="41801" y="34479"/>
                    </a:lnTo>
                    <a:cubicBezTo>
                      <a:pt x="44628" y="33969"/>
                      <a:pt x="46806" y="33367"/>
                      <a:pt x="48196" y="32672"/>
                    </a:cubicBezTo>
                    <a:cubicBezTo>
                      <a:pt x="49633" y="31977"/>
                      <a:pt x="50560" y="31003"/>
                      <a:pt x="51023" y="29752"/>
                    </a:cubicBezTo>
                    <a:cubicBezTo>
                      <a:pt x="51487" y="28501"/>
                      <a:pt x="51718" y="26740"/>
                      <a:pt x="51718" y="24515"/>
                    </a:cubicBezTo>
                    <a:cubicBezTo>
                      <a:pt x="51718" y="22291"/>
                      <a:pt x="51255" y="20391"/>
                      <a:pt x="50375" y="19140"/>
                    </a:cubicBezTo>
                    <a:cubicBezTo>
                      <a:pt x="49494" y="17888"/>
                      <a:pt x="47872" y="16915"/>
                      <a:pt x="45555" y="16266"/>
                    </a:cubicBezTo>
                    <a:cubicBezTo>
                      <a:pt x="43238" y="15618"/>
                      <a:pt x="39901" y="15339"/>
                      <a:pt x="35591" y="15339"/>
                    </a:cubicBezTo>
                    <a:lnTo>
                      <a:pt x="4542" y="15339"/>
                    </a:lnTo>
                    <a:lnTo>
                      <a:pt x="4542" y="2688"/>
                    </a:lnTo>
                    <a:cubicBezTo>
                      <a:pt x="8017" y="1946"/>
                      <a:pt x="12605" y="1298"/>
                      <a:pt x="18259" y="788"/>
                    </a:cubicBezTo>
                    <a:cubicBezTo>
                      <a:pt x="23913" y="278"/>
                      <a:pt x="29381" y="0"/>
                      <a:pt x="34664" y="0"/>
                    </a:cubicBezTo>
                    <a:cubicBezTo>
                      <a:pt x="43423" y="0"/>
                      <a:pt x="50328" y="927"/>
                      <a:pt x="55426" y="2781"/>
                    </a:cubicBezTo>
                    <a:cubicBezTo>
                      <a:pt x="60477" y="4634"/>
                      <a:pt x="64138" y="7369"/>
                      <a:pt x="66363" y="10937"/>
                    </a:cubicBezTo>
                    <a:cubicBezTo>
                      <a:pt x="68587" y="14505"/>
                      <a:pt x="69699" y="19232"/>
                      <a:pt x="69699" y="25025"/>
                    </a:cubicBezTo>
                    <a:lnTo>
                      <a:pt x="69699" y="87866"/>
                    </a:lnTo>
                    <a:lnTo>
                      <a:pt x="56862" y="87866"/>
                    </a:lnTo>
                    <a:lnTo>
                      <a:pt x="52136" y="76790"/>
                    </a:lnTo>
                    <a:cubicBezTo>
                      <a:pt x="50467" y="80683"/>
                      <a:pt x="47548" y="83741"/>
                      <a:pt x="43423" y="85966"/>
                    </a:cubicBezTo>
                    <a:cubicBezTo>
                      <a:pt x="39299" y="88190"/>
                      <a:pt x="34155" y="89303"/>
                      <a:pt x="27898" y="89303"/>
                    </a:cubicBezTo>
                    <a:cubicBezTo>
                      <a:pt x="18722" y="89303"/>
                      <a:pt x="11771" y="87078"/>
                      <a:pt x="7090" y="82583"/>
                    </a:cubicBezTo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5" name="Forma libre: forma 24">
                <a:extLst>
                  <a:ext uri="{FF2B5EF4-FFF2-40B4-BE49-F238E27FC236}">
                    <a16:creationId xmlns:a16="http://schemas.microsoft.com/office/drawing/2014/main" id="{8BA9BD24-F868-680D-34FF-01A6FAA9FBA6}"/>
                  </a:ext>
                </a:extLst>
              </p:cNvPr>
              <p:cNvSpPr/>
              <p:nvPr/>
            </p:nvSpPr>
            <p:spPr>
              <a:xfrm>
                <a:off x="11822561" y="563440"/>
                <a:ext cx="17424" cy="113678"/>
              </a:xfrm>
              <a:custGeom>
                <a:avLst/>
                <a:gdLst>
                  <a:gd name="csX0" fmla="*/ 0 w 17424"/>
                  <a:gd name="csY0" fmla="*/ 3151 h 113678"/>
                  <a:gd name="csX1" fmla="*/ 17425 w 17424"/>
                  <a:gd name="csY1" fmla="*/ 0 h 113678"/>
                  <a:gd name="csX2" fmla="*/ 17425 w 17424"/>
                  <a:gd name="csY2" fmla="*/ 113679 h 113678"/>
                  <a:gd name="csX3" fmla="*/ 0 w 17424"/>
                  <a:gd name="csY3" fmla="*/ 113679 h 113678"/>
                  <a:gd name="csX4" fmla="*/ 0 w 17424"/>
                  <a:gd name="csY4" fmla="*/ 3151 h 1136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7424" h="113678">
                    <a:moveTo>
                      <a:pt x="0" y="3151"/>
                    </a:moveTo>
                    <a:lnTo>
                      <a:pt x="17425" y="0"/>
                    </a:lnTo>
                    <a:lnTo>
                      <a:pt x="17425" y="113679"/>
                    </a:lnTo>
                    <a:lnTo>
                      <a:pt x="0" y="113679"/>
                    </a:lnTo>
                    <a:lnTo>
                      <a:pt x="0" y="3151"/>
                    </a:lnTo>
                    <a:close/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</p:grpSp>
      <p:sp>
        <p:nvSpPr>
          <p:cNvPr id="37" name="CuadroTexto 36">
            <a:extLst>
              <a:ext uri="{FF2B5EF4-FFF2-40B4-BE49-F238E27FC236}">
                <a16:creationId xmlns:a16="http://schemas.microsoft.com/office/drawing/2014/main" id="{33E10249-050A-C76F-6730-AD4E96F02BBE}"/>
              </a:ext>
            </a:extLst>
          </p:cNvPr>
          <p:cNvSpPr txBox="1"/>
          <p:nvPr/>
        </p:nvSpPr>
        <p:spPr>
          <a:xfrm>
            <a:off x="5293934" y="3589040"/>
            <a:ext cx="6796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>
                <a:solidFill>
                  <a:schemeClr val="bg2"/>
                </a:solidFill>
              </a:rPr>
              <a:t>Piezas impresas</a:t>
            </a:r>
            <a:endParaRPr lang="es-CL" sz="6000" b="1" dirty="0">
              <a:solidFill>
                <a:schemeClr val="bg2"/>
              </a:solidFill>
            </a:endParaRPr>
          </a:p>
        </p:txBody>
      </p:sp>
      <p:pic>
        <p:nvPicPr>
          <p:cNvPr id="30" name="Gráfico 29">
            <a:extLst>
              <a:ext uri="{FF2B5EF4-FFF2-40B4-BE49-F238E27FC236}">
                <a16:creationId xmlns:a16="http://schemas.microsoft.com/office/drawing/2014/main" id="{B29CD10F-18EB-7B41-D213-5FF4F89F01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4895" y="1581721"/>
            <a:ext cx="2832208" cy="123455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1BF9E6C-935B-EDC8-922C-A4DCD1F174C4}"/>
              </a:ext>
            </a:extLst>
          </p:cNvPr>
          <p:cNvSpPr txBox="1"/>
          <p:nvPr/>
        </p:nvSpPr>
        <p:spPr>
          <a:xfrm>
            <a:off x="335434" y="3032601"/>
            <a:ext cx="28322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tx2"/>
                </a:solidFill>
              </a:rPr>
              <a:t>Campaña para prevenir accidentes laborales</a:t>
            </a:r>
            <a:br>
              <a:rPr lang="es-ES" b="1" dirty="0">
                <a:solidFill>
                  <a:schemeClr val="tx2"/>
                </a:solidFill>
              </a:rPr>
            </a:br>
            <a:r>
              <a:rPr lang="es-ES" b="1" dirty="0">
                <a:solidFill>
                  <a:schemeClr val="tx2"/>
                </a:solidFill>
              </a:rPr>
              <a:t>en el sector transporte</a:t>
            </a:r>
            <a:endParaRPr lang="es-CL" b="1" dirty="0">
              <a:solidFill>
                <a:schemeClr val="tx2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130859-EF36-F2E3-6351-F95D8A4D70B9}"/>
              </a:ext>
            </a:extLst>
          </p:cNvPr>
          <p:cNvSpPr txBox="1"/>
          <p:nvPr/>
        </p:nvSpPr>
        <p:spPr>
          <a:xfrm>
            <a:off x="5293934" y="4490403"/>
            <a:ext cx="623893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800" b="1" dirty="0">
                <a:solidFill>
                  <a:schemeClr val="tx2"/>
                </a:solidFill>
              </a:rPr>
              <a:t>Especificaciones técnicas</a:t>
            </a:r>
            <a:endParaRPr lang="es-CL" sz="3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858212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93B5B-62EC-6CC5-A234-94F21575C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upo 46">
            <a:extLst>
              <a:ext uri="{FF2B5EF4-FFF2-40B4-BE49-F238E27FC236}">
                <a16:creationId xmlns:a16="http://schemas.microsoft.com/office/drawing/2014/main" id="{0624CCAC-E001-8F97-AAF8-88FE7657FBB9}"/>
              </a:ext>
            </a:extLst>
          </p:cNvPr>
          <p:cNvGrpSpPr/>
          <p:nvPr/>
        </p:nvGrpSpPr>
        <p:grpSpPr>
          <a:xfrm>
            <a:off x="531423" y="1212721"/>
            <a:ext cx="9186053" cy="2900937"/>
            <a:chOff x="399067" y="1362432"/>
            <a:chExt cx="7076607" cy="2234778"/>
          </a:xfrm>
        </p:grpSpPr>
        <p:pic>
          <p:nvPicPr>
            <p:cNvPr id="32" name="Imagen 31">
              <a:extLst>
                <a:ext uri="{FF2B5EF4-FFF2-40B4-BE49-F238E27FC236}">
                  <a16:creationId xmlns:a16="http://schemas.microsoft.com/office/drawing/2014/main" id="{D8A8C000-22E6-843E-35A6-D5F3EB210B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70" b="16082"/>
            <a:stretch>
              <a:fillRect/>
            </a:stretch>
          </p:blipFill>
          <p:spPr>
            <a:xfrm>
              <a:off x="399067" y="1533462"/>
              <a:ext cx="2070507" cy="2063748"/>
            </a:xfrm>
            <a:prstGeom prst="rect">
              <a:avLst/>
            </a:prstGeom>
            <a:effectLst>
              <a:outerShdw blurRad="101600" dist="50800" dir="8100000" algn="tr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33" name="Imagen 32">
              <a:extLst>
                <a:ext uri="{FF2B5EF4-FFF2-40B4-BE49-F238E27FC236}">
                  <a16:creationId xmlns:a16="http://schemas.microsoft.com/office/drawing/2014/main" id="{A4A9BCDE-D1A0-61C8-16F3-16B4C7367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6244" y="1533462"/>
              <a:ext cx="2485951" cy="1921673"/>
            </a:xfrm>
            <a:prstGeom prst="rect">
              <a:avLst/>
            </a:prstGeom>
            <a:effectLst>
              <a:outerShdw blurRad="101600" dist="50800" dir="8100000" algn="tr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34" name="Imagen 33">
              <a:extLst>
                <a:ext uri="{FF2B5EF4-FFF2-40B4-BE49-F238E27FC236}">
                  <a16:creationId xmlns:a16="http://schemas.microsoft.com/office/drawing/2014/main" id="{CB70B0EB-3A07-488A-D813-20864A890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768" b="9768"/>
            <a:stretch>
              <a:fillRect/>
            </a:stretch>
          </p:blipFill>
          <p:spPr>
            <a:xfrm>
              <a:off x="5351500" y="1362432"/>
              <a:ext cx="2124174" cy="2208312"/>
            </a:xfrm>
            <a:prstGeom prst="rect">
              <a:avLst/>
            </a:prstGeom>
            <a:effectLst>
              <a:outerShdw blurRad="101600" dist="50800" dir="8100000" algn="tr" rotWithShape="0">
                <a:prstClr val="black">
                  <a:alpha val="25000"/>
                </a:prstClr>
              </a:outerShdw>
            </a:effectLst>
          </p:spPr>
        </p:pic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91921F94-66F6-3AF1-8199-BAABBFF91967}"/>
              </a:ext>
            </a:extLst>
          </p:cNvPr>
          <p:cNvSpPr txBox="1"/>
          <p:nvPr/>
        </p:nvSpPr>
        <p:spPr>
          <a:xfrm>
            <a:off x="448251" y="474180"/>
            <a:ext cx="56477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2400" b="1" dirty="0">
                <a:solidFill>
                  <a:schemeClr val="accent1"/>
                </a:solidFill>
              </a:rPr>
              <a:t>Señaléticas conductas seguras (x3)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038DD35-B035-849F-E79D-FA3281059FEC}"/>
              </a:ext>
            </a:extLst>
          </p:cNvPr>
          <p:cNvSpPr txBox="1"/>
          <p:nvPr/>
        </p:nvSpPr>
        <p:spPr>
          <a:xfrm>
            <a:off x="6096000" y="5106670"/>
            <a:ext cx="49613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PVC/Sintra de 3 mm</a:t>
            </a: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Impresión 4/0</a:t>
            </a: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Archivos incluyen una capa de troquelado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2E1CC07-20D1-4FCA-5475-25D360E83048}"/>
              </a:ext>
            </a:extLst>
          </p:cNvPr>
          <p:cNvSpPr txBox="1"/>
          <p:nvPr/>
        </p:nvSpPr>
        <p:spPr>
          <a:xfrm>
            <a:off x="1002117" y="4148379"/>
            <a:ext cx="1746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Aft>
                <a:spcPts val="600"/>
              </a:spcAft>
              <a:buClr>
                <a:schemeClr val="accent4"/>
              </a:buClr>
            </a:pPr>
            <a:r>
              <a:rPr lang="es-ES" dirty="0">
                <a:solidFill>
                  <a:schemeClr val="accent4"/>
                </a:solidFill>
              </a:rPr>
              <a:t>21,59 x 20 cm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D92B0D6-60DE-D30B-FAE0-DF077699C0C0}"/>
              </a:ext>
            </a:extLst>
          </p:cNvPr>
          <p:cNvSpPr txBox="1"/>
          <p:nvPr/>
        </p:nvSpPr>
        <p:spPr>
          <a:xfrm>
            <a:off x="3836242" y="4148379"/>
            <a:ext cx="2633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Aft>
                <a:spcPts val="600"/>
              </a:spcAft>
              <a:buClr>
                <a:schemeClr val="accent4"/>
              </a:buClr>
            </a:pPr>
            <a:r>
              <a:rPr lang="es-ES" dirty="0">
                <a:solidFill>
                  <a:schemeClr val="accent4"/>
                </a:solidFill>
              </a:rPr>
              <a:t>27,94 x 21,59 cm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432FF6C-3661-9DED-811A-284038CE8529}"/>
              </a:ext>
            </a:extLst>
          </p:cNvPr>
          <p:cNvSpPr txBox="1"/>
          <p:nvPr/>
        </p:nvSpPr>
        <p:spPr>
          <a:xfrm>
            <a:off x="7022225" y="4148379"/>
            <a:ext cx="2633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Aft>
                <a:spcPts val="600"/>
              </a:spcAft>
              <a:buClr>
                <a:schemeClr val="accent4"/>
              </a:buClr>
            </a:pPr>
            <a:r>
              <a:rPr lang="es-ES" dirty="0">
                <a:solidFill>
                  <a:schemeClr val="accent4"/>
                </a:solidFill>
              </a:rPr>
              <a:t>21,59 x 21,12 cm</a:t>
            </a:r>
          </a:p>
        </p:txBody>
      </p:sp>
    </p:spTree>
    <p:extLst>
      <p:ext uri="{BB962C8B-B14F-4D97-AF65-F5344CB8AC3E}">
        <p14:creationId xmlns:p14="http://schemas.microsoft.com/office/powerpoint/2010/main" val="146740894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08395-93A8-AE32-BDCE-4DCF1DC84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F3A2CC3B-7D23-107A-F16E-5825B90F3AE8}"/>
              </a:ext>
            </a:extLst>
          </p:cNvPr>
          <p:cNvSpPr txBox="1"/>
          <p:nvPr/>
        </p:nvSpPr>
        <p:spPr>
          <a:xfrm>
            <a:off x="448251" y="3274021"/>
            <a:ext cx="2158210" cy="309958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 fontAlgn="base"/>
            <a:r>
              <a:rPr lang="es-MX" sz="1400" b="1" dirty="0">
                <a:solidFill>
                  <a:schemeClr val="tx2"/>
                </a:solidFill>
              </a:rPr>
              <a:t>Alternativa 1</a:t>
            </a:r>
            <a:endParaRPr lang="es-CL" sz="1400" dirty="0">
              <a:solidFill>
                <a:schemeClr val="tx2"/>
              </a:solidFill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549317AF-73F5-4E26-5A3C-4D41A46A03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10" y="1483123"/>
            <a:ext cx="4028460" cy="1566623"/>
          </a:xfrm>
          <a:prstGeom prst="rect">
            <a:avLst/>
          </a:prstGeom>
          <a:effectLst>
            <a:outerShdw blurRad="101600" dist="50800" dir="8100000" algn="tr" rotWithShape="0">
              <a:prstClr val="black">
                <a:alpha val="25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C65A5F4-A67F-10EB-F333-8FA4689B0023}"/>
              </a:ext>
            </a:extLst>
          </p:cNvPr>
          <p:cNvSpPr txBox="1"/>
          <p:nvPr/>
        </p:nvSpPr>
        <p:spPr>
          <a:xfrm>
            <a:off x="448251" y="474180"/>
            <a:ext cx="3872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2400" b="1" dirty="0">
                <a:solidFill>
                  <a:schemeClr val="accent1"/>
                </a:solidFill>
              </a:rPr>
              <a:t>Adhesivo vehículo (x2)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8B8E62A-6302-D9FF-919A-F7BD0EDC2B7F}"/>
              </a:ext>
            </a:extLst>
          </p:cNvPr>
          <p:cNvSpPr txBox="1"/>
          <p:nvPr/>
        </p:nvSpPr>
        <p:spPr>
          <a:xfrm>
            <a:off x="448251" y="5922155"/>
            <a:ext cx="2158210" cy="309958"/>
          </a:xfrm>
          <a:prstGeom prst="rect">
            <a:avLst/>
          </a:prstGeom>
          <a:noFill/>
        </p:spPr>
        <p:txBody>
          <a:bodyPr wrap="square" lIns="90000" tIns="46800" rIns="90000" bIns="46800" rtlCol="0">
            <a:spAutoFit/>
          </a:bodyPr>
          <a:lstStyle/>
          <a:p>
            <a:pPr fontAlgn="base"/>
            <a:r>
              <a:rPr lang="es-MX" sz="1400" b="1" dirty="0">
                <a:solidFill>
                  <a:schemeClr val="tx2"/>
                </a:solidFill>
              </a:rPr>
              <a:t>Alternativa 2</a:t>
            </a:r>
            <a:endParaRPr lang="es-CL" sz="1400" dirty="0">
              <a:solidFill>
                <a:schemeClr val="tx2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9E91F8E-8061-1F24-D851-875179911F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69" y="3811526"/>
            <a:ext cx="3707581" cy="2026097"/>
          </a:xfrm>
          <a:prstGeom prst="rect">
            <a:avLst/>
          </a:prstGeom>
          <a:effectLst>
            <a:outerShdw blurRad="101600" dist="50800" dir="8100000" algn="tr" rotWithShape="0">
              <a:prstClr val="black">
                <a:alpha val="25000"/>
              </a:prstClr>
            </a:out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5BA88E7-E8F0-ECB3-8FC2-F1BA92E5523D}"/>
              </a:ext>
            </a:extLst>
          </p:cNvPr>
          <p:cNvSpPr txBox="1"/>
          <p:nvPr/>
        </p:nvSpPr>
        <p:spPr>
          <a:xfrm>
            <a:off x="6096000" y="4346049"/>
            <a:ext cx="49613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Vinilo adhesivo transparente</a:t>
            </a: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Impresión 4/0 (+base blanco)</a:t>
            </a: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Impresión inversa (para pegar por dentro)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22CA1B9-D78E-0B33-DD74-90C92BB776CA}"/>
              </a:ext>
            </a:extLst>
          </p:cNvPr>
          <p:cNvSpPr txBox="1"/>
          <p:nvPr/>
        </p:nvSpPr>
        <p:spPr>
          <a:xfrm>
            <a:off x="6096000" y="1727825"/>
            <a:ext cx="49613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Vinilo adhesivo de corte</a:t>
            </a: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Impresión 4/0</a:t>
            </a: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Archivo incluye una capa de troquelado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513F09B-E5CE-7A8C-CE67-614EF65BF882}"/>
              </a:ext>
            </a:extLst>
          </p:cNvPr>
          <p:cNvSpPr txBox="1"/>
          <p:nvPr/>
        </p:nvSpPr>
        <p:spPr>
          <a:xfrm>
            <a:off x="1792379" y="3214647"/>
            <a:ext cx="2633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Aft>
                <a:spcPts val="600"/>
              </a:spcAft>
              <a:buClr>
                <a:schemeClr val="accent4"/>
              </a:buClr>
            </a:pPr>
            <a:r>
              <a:rPr lang="es-ES" dirty="0">
                <a:solidFill>
                  <a:schemeClr val="accent4"/>
                </a:solidFill>
              </a:rPr>
              <a:t>27,94 x 10,83 cm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D909D3EF-5EBA-969B-E3AF-F509AACBA96E}"/>
              </a:ext>
            </a:extLst>
          </p:cNvPr>
          <p:cNvSpPr txBox="1"/>
          <p:nvPr/>
        </p:nvSpPr>
        <p:spPr>
          <a:xfrm>
            <a:off x="1792379" y="5862781"/>
            <a:ext cx="2633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Aft>
                <a:spcPts val="600"/>
              </a:spcAft>
              <a:buClr>
                <a:schemeClr val="accent4"/>
              </a:buClr>
            </a:pPr>
            <a:r>
              <a:rPr lang="es-ES" dirty="0">
                <a:solidFill>
                  <a:schemeClr val="accent4"/>
                </a:solidFill>
              </a:rPr>
              <a:t>20 x 10 cm</a:t>
            </a:r>
          </a:p>
        </p:txBody>
      </p:sp>
    </p:spTree>
    <p:extLst>
      <p:ext uri="{BB962C8B-B14F-4D97-AF65-F5344CB8AC3E}">
        <p14:creationId xmlns:p14="http://schemas.microsoft.com/office/powerpoint/2010/main" val="146201004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77841-B413-FCB2-C8F2-BCFDF0C7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upo 43">
            <a:extLst>
              <a:ext uri="{FF2B5EF4-FFF2-40B4-BE49-F238E27FC236}">
                <a16:creationId xmlns:a16="http://schemas.microsoft.com/office/drawing/2014/main" id="{62B4E2A0-2C5A-3F84-E23E-8421CCD2DAE4}"/>
              </a:ext>
            </a:extLst>
          </p:cNvPr>
          <p:cNvGrpSpPr/>
          <p:nvPr/>
        </p:nvGrpSpPr>
        <p:grpSpPr>
          <a:xfrm>
            <a:off x="584590" y="1379659"/>
            <a:ext cx="3270942" cy="4758252"/>
            <a:chOff x="4434440" y="4806039"/>
            <a:chExt cx="1443800" cy="2100302"/>
          </a:xfrm>
        </p:grpSpPr>
        <p:pic>
          <p:nvPicPr>
            <p:cNvPr id="41" name="Imagen 40">
              <a:extLst>
                <a:ext uri="{FF2B5EF4-FFF2-40B4-BE49-F238E27FC236}">
                  <a16:creationId xmlns:a16="http://schemas.microsoft.com/office/drawing/2014/main" id="{EE67AE9D-082A-E037-663E-79E8773B0E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4440" y="5940985"/>
              <a:ext cx="1443800" cy="965356"/>
            </a:xfrm>
            <a:prstGeom prst="rect">
              <a:avLst/>
            </a:prstGeom>
            <a:effectLst>
              <a:outerShdw blurRad="101600" dist="50800" dir="8100000" algn="tr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43" name="Imagen 42">
              <a:extLst>
                <a:ext uri="{FF2B5EF4-FFF2-40B4-BE49-F238E27FC236}">
                  <a16:creationId xmlns:a16="http://schemas.microsoft.com/office/drawing/2014/main" id="{C58D2C91-402E-7115-9C43-865CC19BD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4440" y="4806039"/>
              <a:ext cx="1443800" cy="965356"/>
            </a:xfrm>
            <a:prstGeom prst="rect">
              <a:avLst/>
            </a:prstGeom>
            <a:effectLst>
              <a:outerShdw blurRad="101600" dist="50800" dir="8100000" algn="tr" rotWithShape="0">
                <a:prstClr val="black">
                  <a:alpha val="25000"/>
                </a:prstClr>
              </a:outerShdw>
            </a:effectLst>
          </p:spPr>
        </p:pic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AD9D8CE0-3626-6ABA-DF0B-89B7859D79F5}"/>
              </a:ext>
            </a:extLst>
          </p:cNvPr>
          <p:cNvSpPr txBox="1"/>
          <p:nvPr/>
        </p:nvSpPr>
        <p:spPr>
          <a:xfrm>
            <a:off x="448251" y="474180"/>
            <a:ext cx="41923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2400" b="1" dirty="0">
                <a:solidFill>
                  <a:schemeClr val="accent1"/>
                </a:solidFill>
              </a:rPr>
              <a:t>Imanes de campaña (x2)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6C5D4F9-11D9-440F-12E2-8BAB622A3BCF}"/>
              </a:ext>
            </a:extLst>
          </p:cNvPr>
          <p:cNvSpPr txBox="1"/>
          <p:nvPr/>
        </p:nvSpPr>
        <p:spPr>
          <a:xfrm>
            <a:off x="6096000" y="2873671"/>
            <a:ext cx="496137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Vinilo adhesivo de corte pegado sobre lámina imantada</a:t>
            </a: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Impresión 4/0</a:t>
            </a: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Archivo incluye una capa de troquelado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4D34EC8-206A-959E-A315-F0499C1CFB6B}"/>
              </a:ext>
            </a:extLst>
          </p:cNvPr>
          <p:cNvSpPr txBox="1"/>
          <p:nvPr/>
        </p:nvSpPr>
        <p:spPr>
          <a:xfrm>
            <a:off x="6096000" y="2379944"/>
            <a:ext cx="2633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Aft>
                <a:spcPts val="600"/>
              </a:spcAft>
              <a:buClr>
                <a:schemeClr val="accent4"/>
              </a:buClr>
            </a:pPr>
            <a:r>
              <a:rPr lang="es-ES" dirty="0">
                <a:solidFill>
                  <a:schemeClr val="accent4"/>
                </a:solidFill>
              </a:rPr>
              <a:t>12 x 8 cm</a:t>
            </a:r>
          </a:p>
        </p:txBody>
      </p:sp>
    </p:spTree>
    <p:extLst>
      <p:ext uri="{BB962C8B-B14F-4D97-AF65-F5344CB8AC3E}">
        <p14:creationId xmlns:p14="http://schemas.microsoft.com/office/powerpoint/2010/main" val="1154791660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B93C6-6658-26A2-C3C1-BB4408A99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7DDBDFAA-F81E-1C0C-E394-FE9AC5EE86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008" y="1314286"/>
            <a:ext cx="2224904" cy="2180933"/>
          </a:xfrm>
          <a:prstGeom prst="rect">
            <a:avLst/>
          </a:prstGeom>
          <a:effectLst>
            <a:outerShdw blurRad="101600" dist="50800" dir="8100000" algn="tr" rotWithShape="0">
              <a:prstClr val="black">
                <a:alpha val="25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990610B-E870-3E85-3D5B-8547D5AD1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740" y="3945547"/>
            <a:ext cx="2224904" cy="2180933"/>
          </a:xfrm>
          <a:prstGeom prst="rect">
            <a:avLst/>
          </a:prstGeom>
          <a:effectLst>
            <a:outerShdw blurRad="101600" dist="50800" dir="8100000" algn="tr" rotWithShape="0">
              <a:prstClr val="black">
                <a:alpha val="25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FFD3136D-7B7D-D7BA-A566-1D172F4C4B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80" y="3945547"/>
            <a:ext cx="2224904" cy="2180933"/>
          </a:xfrm>
          <a:prstGeom prst="rect">
            <a:avLst/>
          </a:prstGeom>
          <a:effectLst>
            <a:outerShdw blurRad="101600" dist="50800" dir="8100000" algn="tr" rotWithShape="0">
              <a:prstClr val="black">
                <a:alpha val="25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5675B118-7A26-D83B-9582-2CC89017C0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80" y="1360006"/>
            <a:ext cx="2224904" cy="2180933"/>
          </a:xfrm>
          <a:prstGeom prst="rect">
            <a:avLst/>
          </a:prstGeom>
          <a:effectLst>
            <a:outerShdw blurRad="101600" dist="50800" dir="8100000" algn="tr" rotWithShape="0">
              <a:prstClr val="black">
                <a:alpha val="25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5D21B37-183E-DA01-F225-DFCEBB25F1B8}"/>
              </a:ext>
            </a:extLst>
          </p:cNvPr>
          <p:cNvSpPr txBox="1"/>
          <p:nvPr/>
        </p:nvSpPr>
        <p:spPr>
          <a:xfrm>
            <a:off x="448251" y="474180"/>
            <a:ext cx="3918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2400" b="1" dirty="0" err="1">
                <a:solidFill>
                  <a:schemeClr val="accent1"/>
                </a:solidFill>
              </a:rPr>
              <a:t>Stickers</a:t>
            </a:r>
            <a:r>
              <a:rPr lang="es-ES" sz="2400" b="1" dirty="0">
                <a:solidFill>
                  <a:schemeClr val="accent1"/>
                </a:solidFill>
              </a:rPr>
              <a:t> impresos (x4)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80F3E1C-8BB3-533C-CC4E-AD8E4BE04ACD}"/>
              </a:ext>
            </a:extLst>
          </p:cNvPr>
          <p:cNvSpPr txBox="1"/>
          <p:nvPr/>
        </p:nvSpPr>
        <p:spPr>
          <a:xfrm>
            <a:off x="6096000" y="2873671"/>
            <a:ext cx="49613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Vinilo adhesivo de corte</a:t>
            </a: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Impresión 4/0</a:t>
            </a: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Archivos incluyen una capa de troquelado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76FF354-2D8C-3360-F69B-F010A6DC861F}"/>
              </a:ext>
            </a:extLst>
          </p:cNvPr>
          <p:cNvSpPr txBox="1"/>
          <p:nvPr/>
        </p:nvSpPr>
        <p:spPr>
          <a:xfrm>
            <a:off x="554794" y="3472359"/>
            <a:ext cx="1834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Aft>
                <a:spcPts val="600"/>
              </a:spcAft>
              <a:buClr>
                <a:schemeClr val="accent4"/>
              </a:buClr>
            </a:pPr>
            <a:r>
              <a:rPr lang="es-ES" dirty="0">
                <a:solidFill>
                  <a:schemeClr val="accent4"/>
                </a:solidFill>
              </a:rPr>
              <a:t>7,5 x 7,5 cm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12B7645-51E0-468A-5DFA-7C87AA96621E}"/>
              </a:ext>
            </a:extLst>
          </p:cNvPr>
          <p:cNvSpPr txBox="1"/>
          <p:nvPr/>
        </p:nvSpPr>
        <p:spPr>
          <a:xfrm>
            <a:off x="3028154" y="3472359"/>
            <a:ext cx="1834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Aft>
                <a:spcPts val="600"/>
              </a:spcAft>
              <a:buClr>
                <a:schemeClr val="accent4"/>
              </a:buClr>
            </a:pPr>
            <a:r>
              <a:rPr lang="es-ES" dirty="0">
                <a:solidFill>
                  <a:schemeClr val="accent4"/>
                </a:solidFill>
              </a:rPr>
              <a:t>7,9 x 7,9 cm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A1A5EFA-FAE2-8428-641B-5B7D4F44D502}"/>
              </a:ext>
            </a:extLst>
          </p:cNvPr>
          <p:cNvSpPr txBox="1"/>
          <p:nvPr/>
        </p:nvSpPr>
        <p:spPr>
          <a:xfrm>
            <a:off x="554794" y="6080760"/>
            <a:ext cx="1834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Aft>
                <a:spcPts val="600"/>
              </a:spcAft>
              <a:buClr>
                <a:schemeClr val="accent4"/>
              </a:buClr>
            </a:pPr>
            <a:r>
              <a:rPr lang="es-ES" dirty="0">
                <a:solidFill>
                  <a:schemeClr val="accent4"/>
                </a:solidFill>
              </a:rPr>
              <a:t>7,5 x 7,5 cm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8CF04D6-583C-BFD1-7D33-A5C40E12AA02}"/>
              </a:ext>
            </a:extLst>
          </p:cNvPr>
          <p:cNvSpPr txBox="1"/>
          <p:nvPr/>
        </p:nvSpPr>
        <p:spPr>
          <a:xfrm>
            <a:off x="3028154" y="6080760"/>
            <a:ext cx="1834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Aft>
                <a:spcPts val="600"/>
              </a:spcAft>
              <a:buClr>
                <a:schemeClr val="accent4"/>
              </a:buClr>
            </a:pPr>
            <a:r>
              <a:rPr lang="es-ES" dirty="0">
                <a:solidFill>
                  <a:schemeClr val="accent4"/>
                </a:solidFill>
              </a:rPr>
              <a:t>7,5 x 7,5 cm</a:t>
            </a:r>
          </a:p>
        </p:txBody>
      </p:sp>
    </p:spTree>
    <p:extLst>
      <p:ext uri="{BB962C8B-B14F-4D97-AF65-F5344CB8AC3E}">
        <p14:creationId xmlns:p14="http://schemas.microsoft.com/office/powerpoint/2010/main" val="380508023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A84B6-4B04-DCAD-C117-83E719B62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n 50">
            <a:extLst>
              <a:ext uri="{FF2B5EF4-FFF2-40B4-BE49-F238E27FC236}">
                <a16:creationId xmlns:a16="http://schemas.microsoft.com/office/drawing/2014/main" id="{272B9C6A-23AE-AF6C-9062-19B78B65A1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830" y="1242385"/>
            <a:ext cx="2278380" cy="4915774"/>
          </a:xfrm>
          <a:prstGeom prst="rect">
            <a:avLst/>
          </a:prstGeom>
          <a:effectLst>
            <a:outerShdw blurRad="101600" dist="50800" dir="8100000" algn="tr" rotWithShape="0">
              <a:prstClr val="black">
                <a:alpha val="25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1296AE5-82E5-99D0-3555-B4243CBD615E}"/>
              </a:ext>
            </a:extLst>
          </p:cNvPr>
          <p:cNvSpPr txBox="1"/>
          <p:nvPr/>
        </p:nvSpPr>
        <p:spPr>
          <a:xfrm>
            <a:off x="448251" y="474180"/>
            <a:ext cx="31407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2400" b="1" dirty="0">
                <a:solidFill>
                  <a:schemeClr val="accent1"/>
                </a:solidFill>
              </a:rPr>
              <a:t>Colgante vehículo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237FFFF-F75C-8BEC-5C1D-CE08540ABD3B}"/>
              </a:ext>
            </a:extLst>
          </p:cNvPr>
          <p:cNvSpPr txBox="1"/>
          <p:nvPr/>
        </p:nvSpPr>
        <p:spPr>
          <a:xfrm>
            <a:off x="6096000" y="2873671"/>
            <a:ext cx="555117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Cartulina 300 g</a:t>
            </a: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Impresión 4/4</a:t>
            </a: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Impresión por ambos lados (mismo diseño)</a:t>
            </a: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Terminación termolaminado por ambos lados</a:t>
            </a: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Archivo incluye una capa de troquelado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E27A1F3-150C-0713-CEC6-113B96398532}"/>
              </a:ext>
            </a:extLst>
          </p:cNvPr>
          <p:cNvSpPr txBox="1"/>
          <p:nvPr/>
        </p:nvSpPr>
        <p:spPr>
          <a:xfrm>
            <a:off x="6096000" y="2379944"/>
            <a:ext cx="2633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Aft>
                <a:spcPts val="600"/>
              </a:spcAft>
              <a:buClr>
                <a:schemeClr val="accent4"/>
              </a:buClr>
            </a:pPr>
            <a:r>
              <a:rPr lang="es-ES" dirty="0">
                <a:solidFill>
                  <a:schemeClr val="accent4"/>
                </a:solidFill>
              </a:rPr>
              <a:t>5,8 x 12,5 cm</a:t>
            </a:r>
          </a:p>
        </p:txBody>
      </p:sp>
    </p:spTree>
    <p:extLst>
      <p:ext uri="{BB962C8B-B14F-4D97-AF65-F5344CB8AC3E}">
        <p14:creationId xmlns:p14="http://schemas.microsoft.com/office/powerpoint/2010/main" val="3627680041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58DAA-0A31-E20A-7E63-877863663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756E3649-DCD3-F726-8114-4EB494D504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18" y="999382"/>
            <a:ext cx="1899962" cy="231739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A41839C-A2F2-DBF1-0B48-DD363D299C09}"/>
              </a:ext>
            </a:extLst>
          </p:cNvPr>
          <p:cNvSpPr txBox="1"/>
          <p:nvPr/>
        </p:nvSpPr>
        <p:spPr>
          <a:xfrm>
            <a:off x="6296572" y="3241810"/>
            <a:ext cx="1930708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es-MX" sz="1200" b="1" dirty="0">
                <a:solidFill>
                  <a:schemeClr val="tx2"/>
                </a:solidFill>
              </a:rPr>
              <a:t>Personas conductoras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E7D1E59-AB6B-594D-8619-253B21F530DE}"/>
              </a:ext>
            </a:extLst>
          </p:cNvPr>
          <p:cNvSpPr txBox="1"/>
          <p:nvPr/>
        </p:nvSpPr>
        <p:spPr>
          <a:xfrm>
            <a:off x="4314970" y="3241810"/>
            <a:ext cx="1930708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es-MX" sz="1200" b="1" dirty="0">
                <a:solidFill>
                  <a:schemeClr val="tx2"/>
                </a:solidFill>
              </a:rPr>
              <a:t>Personas trabajadoras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5068F41-A361-D01A-9113-6D1F2AF1017D}"/>
              </a:ext>
            </a:extLst>
          </p:cNvPr>
          <p:cNvSpPr txBox="1"/>
          <p:nvPr/>
        </p:nvSpPr>
        <p:spPr>
          <a:xfrm>
            <a:off x="448251" y="3241810"/>
            <a:ext cx="1930708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es-MX" sz="1200" b="1" dirty="0">
                <a:solidFill>
                  <a:schemeClr val="tx2"/>
                </a:solidFill>
              </a:rPr>
              <a:t>Jefaturas</a:t>
            </a: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7D5068A1-3AD4-8008-D768-0BC5C41E1E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119" y="999382"/>
            <a:ext cx="1899962" cy="2317391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7F242C5B-59C8-EA87-0091-3A9D679BC2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4932" y="1098464"/>
            <a:ext cx="1634110" cy="2074562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B6081842-1C8C-74CB-54A0-8D316CBCF384}"/>
              </a:ext>
            </a:extLst>
          </p:cNvPr>
          <p:cNvSpPr txBox="1"/>
          <p:nvPr/>
        </p:nvSpPr>
        <p:spPr>
          <a:xfrm>
            <a:off x="448251" y="474180"/>
            <a:ext cx="4180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2400" b="1" dirty="0">
                <a:solidFill>
                  <a:schemeClr val="accent1"/>
                </a:solidFill>
              </a:rPr>
              <a:t>Materiales de bolsillo (x3)</a:t>
            </a:r>
            <a:endParaRPr lang="es-ES" sz="2800" dirty="0">
              <a:solidFill>
                <a:schemeClr val="accent1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B75905A-1635-DDF5-B689-6682F8880EB8}"/>
              </a:ext>
            </a:extLst>
          </p:cNvPr>
          <p:cNvSpPr txBox="1"/>
          <p:nvPr/>
        </p:nvSpPr>
        <p:spPr>
          <a:xfrm>
            <a:off x="448251" y="4034955"/>
            <a:ext cx="3403659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Papel </a:t>
            </a:r>
            <a:r>
              <a:rPr lang="es-ES" dirty="0" err="1">
                <a:solidFill>
                  <a:schemeClr val="tx2"/>
                </a:solidFill>
              </a:rPr>
              <a:t>couché</a:t>
            </a:r>
            <a:r>
              <a:rPr lang="es-ES" dirty="0">
                <a:solidFill>
                  <a:schemeClr val="tx2"/>
                </a:solidFill>
              </a:rPr>
              <a:t> 140 g brillante</a:t>
            </a: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Impresión 4/4</a:t>
            </a: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Impresión por ambos lados, por el borde largo</a:t>
            </a: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Plisado por la mitad, horizontal; luego plisado por la mitad, vertical</a:t>
            </a:r>
            <a:br>
              <a:rPr lang="es-ES" dirty="0">
                <a:solidFill>
                  <a:schemeClr val="tx2"/>
                </a:solidFill>
              </a:rPr>
            </a:br>
            <a:r>
              <a:rPr lang="es-ES" dirty="0">
                <a:solidFill>
                  <a:schemeClr val="tx2"/>
                </a:solidFill>
              </a:rPr>
              <a:t>(ver referencia)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5D6103C-93D4-E99E-D7F3-C5C6A290DAA5}"/>
              </a:ext>
            </a:extLst>
          </p:cNvPr>
          <p:cNvSpPr txBox="1"/>
          <p:nvPr/>
        </p:nvSpPr>
        <p:spPr>
          <a:xfrm>
            <a:off x="448251" y="3541228"/>
            <a:ext cx="3655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Aft>
                <a:spcPts val="600"/>
              </a:spcAft>
              <a:buClr>
                <a:schemeClr val="accent4"/>
              </a:buClr>
            </a:pPr>
            <a:r>
              <a:rPr lang="es-ES" dirty="0">
                <a:solidFill>
                  <a:schemeClr val="accent4"/>
                </a:solidFill>
              </a:rPr>
              <a:t>21,59 x 27,94 cm (carta abierto)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9AA9E36-E302-FA89-31C5-98FFAF02E926}"/>
              </a:ext>
            </a:extLst>
          </p:cNvPr>
          <p:cNvSpPr txBox="1"/>
          <p:nvPr/>
        </p:nvSpPr>
        <p:spPr>
          <a:xfrm>
            <a:off x="4314969" y="4034955"/>
            <a:ext cx="3403659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Papel </a:t>
            </a:r>
            <a:r>
              <a:rPr lang="es-ES" dirty="0" err="1">
                <a:solidFill>
                  <a:schemeClr val="tx2"/>
                </a:solidFill>
              </a:rPr>
              <a:t>couché</a:t>
            </a:r>
            <a:r>
              <a:rPr lang="es-ES" dirty="0">
                <a:solidFill>
                  <a:schemeClr val="tx2"/>
                </a:solidFill>
              </a:rPr>
              <a:t> 140 g brillante</a:t>
            </a: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Impresión 4/0</a:t>
            </a: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Plisado por la mitad, horizontal; luego plisado por la mitad, vertical</a:t>
            </a:r>
            <a:br>
              <a:rPr lang="es-ES" dirty="0">
                <a:solidFill>
                  <a:schemeClr val="tx2"/>
                </a:solidFill>
              </a:rPr>
            </a:br>
            <a:r>
              <a:rPr lang="es-ES" dirty="0">
                <a:solidFill>
                  <a:schemeClr val="tx2"/>
                </a:solidFill>
              </a:rPr>
              <a:t>(ver referencia)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472A105-827D-8CE0-CE14-64ADBB0DEE00}"/>
              </a:ext>
            </a:extLst>
          </p:cNvPr>
          <p:cNvSpPr txBox="1"/>
          <p:nvPr/>
        </p:nvSpPr>
        <p:spPr>
          <a:xfrm>
            <a:off x="4314969" y="3541228"/>
            <a:ext cx="3772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Aft>
                <a:spcPts val="600"/>
              </a:spcAft>
              <a:buClr>
                <a:schemeClr val="accent4"/>
              </a:buClr>
            </a:pPr>
            <a:r>
              <a:rPr lang="es-ES" dirty="0">
                <a:solidFill>
                  <a:schemeClr val="accent4"/>
                </a:solidFill>
              </a:rPr>
              <a:t>21,59 x 27,94 cm (carta abierto) </a:t>
            </a:r>
          </a:p>
        </p:txBody>
      </p:sp>
      <p:pic>
        <p:nvPicPr>
          <p:cNvPr id="21" name="2608_Achs_Transporte_MaterialdeBolsillo_Jefaturas_v2maqueta">
            <a:hlinkClick r:id="" action="ppaction://media"/>
            <a:extLst>
              <a:ext uri="{FF2B5EF4-FFF2-40B4-BE49-F238E27FC236}">
                <a16:creationId xmlns:a16="http://schemas.microsoft.com/office/drawing/2014/main" id="{CE7D4F0D-F8C3-E37B-ED08-513D8C7675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929710" y="1098464"/>
            <a:ext cx="2814039" cy="5002736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E5A56D68-FF66-90C6-3A94-A86B21B36AF7}"/>
              </a:ext>
            </a:extLst>
          </p:cNvPr>
          <p:cNvSpPr txBox="1"/>
          <p:nvPr/>
        </p:nvSpPr>
        <p:spPr>
          <a:xfrm>
            <a:off x="8822602" y="6214824"/>
            <a:ext cx="1930708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es-MX" sz="1200" b="1" dirty="0">
                <a:solidFill>
                  <a:schemeClr val="tx2"/>
                </a:solidFill>
              </a:rPr>
              <a:t>Referencia</a:t>
            </a:r>
          </a:p>
        </p:txBody>
      </p:sp>
    </p:spTree>
    <p:extLst>
      <p:ext uri="{BB962C8B-B14F-4D97-AF65-F5344CB8AC3E}">
        <p14:creationId xmlns:p14="http://schemas.microsoft.com/office/powerpoint/2010/main" val="4350880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D6995-7F3D-E316-6444-25A18B224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363FD7A0-8F1C-2A25-C480-84E81770CD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07" y="1161063"/>
            <a:ext cx="3729037" cy="5222757"/>
          </a:xfrm>
          <a:prstGeom prst="rect">
            <a:avLst/>
          </a:prstGeom>
          <a:effectLst>
            <a:outerShdw blurRad="101600" dist="50800" dir="8100000" algn="tr" rotWithShape="0">
              <a:prstClr val="black">
                <a:alpha val="25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8BBDAF6-0255-E3F4-88C3-3362B033B357}"/>
              </a:ext>
            </a:extLst>
          </p:cNvPr>
          <p:cNvSpPr txBox="1"/>
          <p:nvPr/>
        </p:nvSpPr>
        <p:spPr>
          <a:xfrm>
            <a:off x="448251" y="474180"/>
            <a:ext cx="3323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2400" b="1" dirty="0">
                <a:solidFill>
                  <a:schemeClr val="accent1"/>
                </a:solidFill>
              </a:rPr>
              <a:t>Afiche Reglas de oro</a:t>
            </a:r>
            <a:endParaRPr lang="es-ES" sz="2800" dirty="0">
              <a:solidFill>
                <a:schemeClr val="accent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6A2A67D-8664-EA03-157E-89D176C762EF}"/>
              </a:ext>
            </a:extLst>
          </p:cNvPr>
          <p:cNvSpPr txBox="1"/>
          <p:nvPr/>
        </p:nvSpPr>
        <p:spPr>
          <a:xfrm>
            <a:off x="6096000" y="2873671"/>
            <a:ext cx="32766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Papel </a:t>
            </a:r>
            <a:r>
              <a:rPr lang="es-ES" dirty="0" err="1">
                <a:solidFill>
                  <a:schemeClr val="tx2"/>
                </a:solidFill>
              </a:rPr>
              <a:t>couché</a:t>
            </a:r>
            <a:r>
              <a:rPr lang="es-ES" dirty="0">
                <a:solidFill>
                  <a:schemeClr val="tx2"/>
                </a:solidFill>
              </a:rPr>
              <a:t> 300 g mate</a:t>
            </a: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Impresión 4/0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0A1359C-C78F-E8D8-A67F-924DA0F5543A}"/>
              </a:ext>
            </a:extLst>
          </p:cNvPr>
          <p:cNvSpPr txBox="1"/>
          <p:nvPr/>
        </p:nvSpPr>
        <p:spPr>
          <a:xfrm>
            <a:off x="6096000" y="2379944"/>
            <a:ext cx="2633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Aft>
                <a:spcPts val="600"/>
              </a:spcAft>
              <a:buClr>
                <a:schemeClr val="accent4"/>
              </a:buClr>
            </a:pPr>
            <a:r>
              <a:rPr lang="es-ES" dirty="0">
                <a:solidFill>
                  <a:schemeClr val="accent4"/>
                </a:solidFill>
              </a:rPr>
              <a:t>50 x 70 cm</a:t>
            </a:r>
          </a:p>
        </p:txBody>
      </p:sp>
    </p:spTree>
    <p:extLst>
      <p:ext uri="{BB962C8B-B14F-4D97-AF65-F5344CB8AC3E}">
        <p14:creationId xmlns:p14="http://schemas.microsoft.com/office/powerpoint/2010/main" val="1871125881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DD12D-5190-FEF1-4E7C-A9E423E60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o 15">
            <a:extLst>
              <a:ext uri="{FF2B5EF4-FFF2-40B4-BE49-F238E27FC236}">
                <a16:creationId xmlns:a16="http://schemas.microsoft.com/office/drawing/2014/main" id="{1B069299-282F-1571-6536-17E40C0803FD}"/>
              </a:ext>
            </a:extLst>
          </p:cNvPr>
          <p:cNvGrpSpPr/>
          <p:nvPr/>
        </p:nvGrpSpPr>
        <p:grpSpPr>
          <a:xfrm>
            <a:off x="535902" y="1247516"/>
            <a:ext cx="6913956" cy="4362968"/>
            <a:chOff x="3231123" y="1695450"/>
            <a:chExt cx="6146239" cy="387851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C26A8176-70E8-066B-8259-8099F6696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00" t="5660" r="10399" b="11016"/>
            <a:stretch>
              <a:fillRect/>
            </a:stretch>
          </p:blipFill>
          <p:spPr>
            <a:xfrm>
              <a:off x="6434137" y="1695450"/>
              <a:ext cx="2943225" cy="3876675"/>
            </a:xfrm>
            <a:prstGeom prst="rect">
              <a:avLst/>
            </a:prstGeom>
            <a:effectLst>
              <a:outerShdw blurRad="101600" dist="50800" dir="2700000" algn="tl" rotWithShape="0">
                <a:prstClr val="black">
                  <a:alpha val="25000"/>
                </a:prstClr>
              </a:outerShdw>
            </a:effectLst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BC8E3474-29B5-75DE-0FB5-C06A40A8F7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56" t="5644" r="10203" b="10784"/>
            <a:stretch>
              <a:fillRect/>
            </a:stretch>
          </p:blipFill>
          <p:spPr>
            <a:xfrm>
              <a:off x="3231123" y="1697285"/>
              <a:ext cx="2943225" cy="3876675"/>
            </a:xfrm>
            <a:prstGeom prst="rect">
              <a:avLst/>
            </a:prstGeom>
            <a:effectLst>
              <a:outerShdw blurRad="101600" dist="50800" dir="2700000" algn="tl" rotWithShape="0">
                <a:prstClr val="black">
                  <a:alpha val="25000"/>
                </a:prstClr>
              </a:outerShdw>
            </a:effectLst>
          </p:spPr>
        </p:pic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8E13CFA-59C3-3BD5-F192-F4BA4E8EAC1D}"/>
              </a:ext>
            </a:extLst>
          </p:cNvPr>
          <p:cNvSpPr txBox="1"/>
          <p:nvPr/>
        </p:nvSpPr>
        <p:spPr>
          <a:xfrm>
            <a:off x="448251" y="474180"/>
            <a:ext cx="4398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sz="2400" b="1" dirty="0">
                <a:solidFill>
                  <a:schemeClr val="accent1"/>
                </a:solidFill>
              </a:rPr>
              <a:t>Diálogos de seguridad (x8) 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3AB05CE-1CC1-FB3E-4A91-59F2A14E1B42}"/>
              </a:ext>
            </a:extLst>
          </p:cNvPr>
          <p:cNvSpPr txBox="1"/>
          <p:nvPr/>
        </p:nvSpPr>
        <p:spPr>
          <a:xfrm>
            <a:off x="7924800" y="2530771"/>
            <a:ext cx="3276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Papel </a:t>
            </a:r>
            <a:r>
              <a:rPr lang="es-ES" dirty="0" err="1">
                <a:solidFill>
                  <a:schemeClr val="tx2"/>
                </a:solidFill>
              </a:rPr>
              <a:t>couché</a:t>
            </a:r>
            <a:r>
              <a:rPr lang="es-ES" dirty="0">
                <a:solidFill>
                  <a:schemeClr val="tx2"/>
                </a:solidFill>
              </a:rPr>
              <a:t> 140 g </a:t>
            </a:r>
            <a:r>
              <a:rPr lang="es-ES" dirty="0" err="1">
                <a:solidFill>
                  <a:schemeClr val="tx2"/>
                </a:solidFill>
              </a:rPr>
              <a:t>glossy</a:t>
            </a:r>
            <a:endParaRPr lang="es-ES" dirty="0">
              <a:solidFill>
                <a:schemeClr val="tx2"/>
              </a:solidFill>
            </a:endParaRP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Impresión 4/4</a:t>
            </a:r>
          </a:p>
          <a:p>
            <a:pPr marL="180000" indent="-180000" fontAlgn="base"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2"/>
                </a:solidFill>
              </a:rPr>
              <a:t>Impresión por ambos lados, por el borde largo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F7B302F-9ED3-F182-AB54-A1F812D715DE}"/>
              </a:ext>
            </a:extLst>
          </p:cNvPr>
          <p:cNvSpPr txBox="1"/>
          <p:nvPr/>
        </p:nvSpPr>
        <p:spPr>
          <a:xfrm>
            <a:off x="7924800" y="2037044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Aft>
                <a:spcPts val="600"/>
              </a:spcAft>
              <a:buClr>
                <a:schemeClr val="accent4"/>
              </a:buClr>
            </a:pPr>
            <a:r>
              <a:rPr lang="es-ES" dirty="0">
                <a:solidFill>
                  <a:schemeClr val="accent4"/>
                </a:solidFill>
              </a:rPr>
              <a:t>21,59 x 27,94 cm (carta)</a:t>
            </a:r>
          </a:p>
        </p:txBody>
      </p:sp>
    </p:spTree>
    <p:extLst>
      <p:ext uri="{BB962C8B-B14F-4D97-AF65-F5344CB8AC3E}">
        <p14:creationId xmlns:p14="http://schemas.microsoft.com/office/powerpoint/2010/main" val="237188780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AB553-8DD6-D973-E1D2-256BBD158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808C940D-94A6-432D-7C7B-CE6455017C24}"/>
              </a:ext>
            </a:extLst>
          </p:cNvPr>
          <p:cNvGrpSpPr/>
          <p:nvPr/>
        </p:nvGrpSpPr>
        <p:grpSpPr>
          <a:xfrm>
            <a:off x="5093057" y="2885773"/>
            <a:ext cx="829960" cy="829960"/>
            <a:chOff x="10906551" y="342942"/>
            <a:chExt cx="386220" cy="386220"/>
          </a:xfrm>
          <a:solidFill>
            <a:schemeClr val="accent5"/>
          </a:solidFill>
        </p:grpSpPr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963761FF-9B69-E0E7-4A25-866C7B1B59BA}"/>
                </a:ext>
              </a:extLst>
            </p:cNvPr>
            <p:cNvSpPr/>
            <p:nvPr/>
          </p:nvSpPr>
          <p:spPr>
            <a:xfrm>
              <a:off x="10906551" y="342942"/>
              <a:ext cx="386220" cy="386220"/>
            </a:xfrm>
            <a:custGeom>
              <a:avLst/>
              <a:gdLst>
                <a:gd name="csX0" fmla="*/ 308967 w 386220"/>
                <a:gd name="csY0" fmla="*/ 386221 h 386220"/>
                <a:gd name="csX1" fmla="*/ 77253 w 386220"/>
                <a:gd name="csY1" fmla="*/ 386221 h 386220"/>
                <a:gd name="csX2" fmla="*/ 0 w 386220"/>
                <a:gd name="csY2" fmla="*/ 308967 h 386220"/>
                <a:gd name="csX3" fmla="*/ 0 w 386220"/>
                <a:gd name="csY3" fmla="*/ 77253 h 386220"/>
                <a:gd name="csX4" fmla="*/ 77253 w 386220"/>
                <a:gd name="csY4" fmla="*/ 0 h 386220"/>
                <a:gd name="csX5" fmla="*/ 308967 w 386220"/>
                <a:gd name="csY5" fmla="*/ 0 h 386220"/>
                <a:gd name="csX6" fmla="*/ 386220 w 386220"/>
                <a:gd name="csY6" fmla="*/ 77253 h 386220"/>
                <a:gd name="csX7" fmla="*/ 386220 w 386220"/>
                <a:gd name="csY7" fmla="*/ 308967 h 386220"/>
                <a:gd name="csX8" fmla="*/ 308967 w 386220"/>
                <a:gd name="csY8" fmla="*/ 386221 h 386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86220" h="386220">
                  <a:moveTo>
                    <a:pt x="308967" y="386221"/>
                  </a:moveTo>
                  <a:lnTo>
                    <a:pt x="77253" y="386221"/>
                  </a:lnTo>
                  <a:cubicBezTo>
                    <a:pt x="34572" y="386221"/>
                    <a:pt x="0" y="351649"/>
                    <a:pt x="0" y="308967"/>
                  </a:cubicBezTo>
                  <a:lnTo>
                    <a:pt x="0" y="77253"/>
                  </a:lnTo>
                  <a:cubicBezTo>
                    <a:pt x="0" y="34572"/>
                    <a:pt x="34572" y="0"/>
                    <a:pt x="77253" y="0"/>
                  </a:cubicBezTo>
                  <a:lnTo>
                    <a:pt x="308967" y="0"/>
                  </a:lnTo>
                  <a:cubicBezTo>
                    <a:pt x="351649" y="0"/>
                    <a:pt x="386220" y="34572"/>
                    <a:pt x="386220" y="77253"/>
                  </a:cubicBezTo>
                  <a:lnTo>
                    <a:pt x="386220" y="308967"/>
                  </a:lnTo>
                  <a:cubicBezTo>
                    <a:pt x="386220" y="351649"/>
                    <a:pt x="351649" y="386221"/>
                    <a:pt x="308967" y="386221"/>
                  </a:cubicBezTo>
                </a:path>
              </a:pathLst>
            </a:custGeom>
            <a:solidFill>
              <a:schemeClr val="bg1"/>
            </a:solidFill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grpSp>
          <p:nvGrpSpPr>
            <p:cNvPr id="19" name="Grupo 18">
              <a:extLst>
                <a:ext uri="{FF2B5EF4-FFF2-40B4-BE49-F238E27FC236}">
                  <a16:creationId xmlns:a16="http://schemas.microsoft.com/office/drawing/2014/main" id="{201034A2-DDE1-8D1C-B23E-3AC71BE5DCB3}"/>
                </a:ext>
              </a:extLst>
            </p:cNvPr>
            <p:cNvGrpSpPr/>
            <p:nvPr userDrawn="1"/>
          </p:nvGrpSpPr>
          <p:grpSpPr>
            <a:xfrm>
              <a:off x="10945108" y="478633"/>
              <a:ext cx="308920" cy="115300"/>
              <a:chOff x="10945108" y="478633"/>
              <a:chExt cx="308920" cy="115300"/>
            </a:xfrm>
            <a:grpFill/>
          </p:grpSpPr>
          <p:sp>
            <p:nvSpPr>
              <p:cNvPr id="20" name="Forma libre: forma 19">
                <a:extLst>
                  <a:ext uri="{FF2B5EF4-FFF2-40B4-BE49-F238E27FC236}">
                    <a16:creationId xmlns:a16="http://schemas.microsoft.com/office/drawing/2014/main" id="{EA902988-F231-4949-DA19-2911FA99E008}"/>
                  </a:ext>
                </a:extLst>
              </p:cNvPr>
              <p:cNvSpPr/>
              <p:nvPr/>
            </p:nvSpPr>
            <p:spPr>
              <a:xfrm>
                <a:off x="10945108" y="504446"/>
                <a:ext cx="72294" cy="89302"/>
              </a:xfrm>
              <a:custGeom>
                <a:avLst/>
                <a:gdLst>
                  <a:gd name="csX0" fmla="*/ 46482 w 72294"/>
                  <a:gd name="csY0" fmla="*/ 67197 h 89302"/>
                  <a:gd name="csX1" fmla="*/ 48614 w 72294"/>
                  <a:gd name="csY1" fmla="*/ 59041 h 89302"/>
                  <a:gd name="csX2" fmla="*/ 48614 w 72294"/>
                  <a:gd name="csY2" fmla="*/ 47501 h 89302"/>
                  <a:gd name="csX3" fmla="*/ 32625 w 72294"/>
                  <a:gd name="csY3" fmla="*/ 51162 h 89302"/>
                  <a:gd name="csX4" fmla="*/ 25674 w 72294"/>
                  <a:gd name="csY4" fmla="*/ 54824 h 89302"/>
                  <a:gd name="csX5" fmla="*/ 23635 w 72294"/>
                  <a:gd name="csY5" fmla="*/ 61312 h 89302"/>
                  <a:gd name="csX6" fmla="*/ 26184 w 72294"/>
                  <a:gd name="csY6" fmla="*/ 67799 h 89302"/>
                  <a:gd name="csX7" fmla="*/ 34108 w 72294"/>
                  <a:gd name="csY7" fmla="*/ 70024 h 89302"/>
                  <a:gd name="csX8" fmla="*/ 39021 w 72294"/>
                  <a:gd name="csY8" fmla="*/ 70024 h 89302"/>
                  <a:gd name="csX9" fmla="*/ 46528 w 72294"/>
                  <a:gd name="csY9" fmla="*/ 67243 h 89302"/>
                  <a:gd name="csX10" fmla="*/ 6581 w 72294"/>
                  <a:gd name="csY10" fmla="*/ 82583 h 89302"/>
                  <a:gd name="csX11" fmla="*/ 0 w 72294"/>
                  <a:gd name="csY11" fmla="*/ 63814 h 89302"/>
                  <a:gd name="csX12" fmla="*/ 2363 w 72294"/>
                  <a:gd name="csY12" fmla="*/ 51301 h 89302"/>
                  <a:gd name="csX13" fmla="*/ 10612 w 72294"/>
                  <a:gd name="csY13" fmla="*/ 42682 h 89302"/>
                  <a:gd name="csX14" fmla="*/ 27250 w 72294"/>
                  <a:gd name="csY14" fmla="*/ 36889 h 89302"/>
                  <a:gd name="csX15" fmla="*/ 38974 w 72294"/>
                  <a:gd name="csY15" fmla="*/ 34525 h 89302"/>
                  <a:gd name="csX16" fmla="*/ 44906 w 72294"/>
                  <a:gd name="csY16" fmla="*/ 32764 h 89302"/>
                  <a:gd name="csX17" fmla="*/ 47594 w 72294"/>
                  <a:gd name="csY17" fmla="*/ 30308 h 89302"/>
                  <a:gd name="csX18" fmla="*/ 48289 w 72294"/>
                  <a:gd name="csY18" fmla="*/ 26276 h 89302"/>
                  <a:gd name="csX19" fmla="*/ 47316 w 72294"/>
                  <a:gd name="csY19" fmla="*/ 22569 h 89302"/>
                  <a:gd name="csX20" fmla="*/ 44304 w 72294"/>
                  <a:gd name="csY20" fmla="*/ 20669 h 89302"/>
                  <a:gd name="csX21" fmla="*/ 38743 w 72294"/>
                  <a:gd name="csY21" fmla="*/ 20113 h 89302"/>
                  <a:gd name="csX22" fmla="*/ 4217 w 72294"/>
                  <a:gd name="csY22" fmla="*/ 20113 h 89302"/>
                  <a:gd name="csX23" fmla="*/ 4217 w 72294"/>
                  <a:gd name="csY23" fmla="*/ 3012 h 89302"/>
                  <a:gd name="csX24" fmla="*/ 18213 w 72294"/>
                  <a:gd name="csY24" fmla="*/ 881 h 89302"/>
                  <a:gd name="csX25" fmla="*/ 35081 w 72294"/>
                  <a:gd name="csY25" fmla="*/ 0 h 89302"/>
                  <a:gd name="csX26" fmla="*/ 57187 w 72294"/>
                  <a:gd name="csY26" fmla="*/ 3244 h 89302"/>
                  <a:gd name="csX27" fmla="*/ 68819 w 72294"/>
                  <a:gd name="csY27" fmla="*/ 12883 h 89302"/>
                  <a:gd name="csX28" fmla="*/ 72295 w 72294"/>
                  <a:gd name="csY28" fmla="*/ 29613 h 89302"/>
                  <a:gd name="csX29" fmla="*/ 72295 w 72294"/>
                  <a:gd name="csY29" fmla="*/ 87866 h 89302"/>
                  <a:gd name="csX30" fmla="*/ 52970 w 72294"/>
                  <a:gd name="csY30" fmla="*/ 87866 h 89302"/>
                  <a:gd name="csX31" fmla="*/ 48521 w 72294"/>
                  <a:gd name="csY31" fmla="*/ 75214 h 89302"/>
                  <a:gd name="csX32" fmla="*/ 40225 w 72294"/>
                  <a:gd name="csY32" fmla="*/ 85827 h 89302"/>
                  <a:gd name="csX33" fmla="*/ 25906 w 72294"/>
                  <a:gd name="csY33" fmla="*/ 89303 h 89302"/>
                  <a:gd name="csX34" fmla="*/ 6488 w 72294"/>
                  <a:gd name="csY34" fmla="*/ 82583 h 893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72294" h="89302">
                    <a:moveTo>
                      <a:pt x="46482" y="67197"/>
                    </a:moveTo>
                    <a:cubicBezTo>
                      <a:pt x="47918" y="65343"/>
                      <a:pt x="48614" y="62655"/>
                      <a:pt x="48614" y="59041"/>
                    </a:cubicBezTo>
                    <a:lnTo>
                      <a:pt x="48614" y="47501"/>
                    </a:lnTo>
                    <a:lnTo>
                      <a:pt x="32625" y="51162"/>
                    </a:lnTo>
                    <a:cubicBezTo>
                      <a:pt x="29335" y="51904"/>
                      <a:pt x="27018" y="53109"/>
                      <a:pt x="25674" y="54824"/>
                    </a:cubicBezTo>
                    <a:cubicBezTo>
                      <a:pt x="24284" y="56492"/>
                      <a:pt x="23635" y="58670"/>
                      <a:pt x="23635" y="61312"/>
                    </a:cubicBezTo>
                    <a:cubicBezTo>
                      <a:pt x="23635" y="64185"/>
                      <a:pt x="24469" y="66317"/>
                      <a:pt x="26184" y="67799"/>
                    </a:cubicBezTo>
                    <a:cubicBezTo>
                      <a:pt x="27852" y="69282"/>
                      <a:pt x="30494" y="70024"/>
                      <a:pt x="34108" y="70024"/>
                    </a:cubicBezTo>
                    <a:lnTo>
                      <a:pt x="39021" y="70024"/>
                    </a:lnTo>
                    <a:cubicBezTo>
                      <a:pt x="42589" y="70024"/>
                      <a:pt x="45138" y="69097"/>
                      <a:pt x="46528" y="67243"/>
                    </a:cubicBezTo>
                    <a:moveTo>
                      <a:pt x="6581" y="82583"/>
                    </a:moveTo>
                    <a:cubicBezTo>
                      <a:pt x="2178" y="78088"/>
                      <a:pt x="0" y="71831"/>
                      <a:pt x="0" y="63814"/>
                    </a:cubicBezTo>
                    <a:cubicBezTo>
                      <a:pt x="0" y="58855"/>
                      <a:pt x="788" y="54684"/>
                      <a:pt x="2363" y="51301"/>
                    </a:cubicBezTo>
                    <a:cubicBezTo>
                      <a:pt x="3939" y="47918"/>
                      <a:pt x="6673" y="45045"/>
                      <a:pt x="10612" y="42682"/>
                    </a:cubicBezTo>
                    <a:cubicBezTo>
                      <a:pt x="14505" y="40318"/>
                      <a:pt x="20066" y="38372"/>
                      <a:pt x="27250" y="36889"/>
                    </a:cubicBezTo>
                    <a:lnTo>
                      <a:pt x="38974" y="34525"/>
                    </a:lnTo>
                    <a:cubicBezTo>
                      <a:pt x="41616" y="34016"/>
                      <a:pt x="43609" y="33413"/>
                      <a:pt x="44906" y="32764"/>
                    </a:cubicBezTo>
                    <a:cubicBezTo>
                      <a:pt x="46204" y="32116"/>
                      <a:pt x="47131" y="31328"/>
                      <a:pt x="47594" y="30308"/>
                    </a:cubicBezTo>
                    <a:cubicBezTo>
                      <a:pt x="48057" y="29289"/>
                      <a:pt x="48289" y="27945"/>
                      <a:pt x="48289" y="26276"/>
                    </a:cubicBezTo>
                    <a:cubicBezTo>
                      <a:pt x="48289" y="24701"/>
                      <a:pt x="47965" y="23449"/>
                      <a:pt x="47316" y="22569"/>
                    </a:cubicBezTo>
                    <a:cubicBezTo>
                      <a:pt x="46667" y="21688"/>
                      <a:pt x="45694" y="21040"/>
                      <a:pt x="44304" y="20669"/>
                    </a:cubicBezTo>
                    <a:cubicBezTo>
                      <a:pt x="42913" y="20298"/>
                      <a:pt x="41106" y="20113"/>
                      <a:pt x="38743" y="20113"/>
                    </a:cubicBezTo>
                    <a:lnTo>
                      <a:pt x="4217" y="20113"/>
                    </a:lnTo>
                    <a:lnTo>
                      <a:pt x="4217" y="3012"/>
                    </a:lnTo>
                    <a:cubicBezTo>
                      <a:pt x="7786" y="2178"/>
                      <a:pt x="12466" y="1437"/>
                      <a:pt x="18213" y="881"/>
                    </a:cubicBezTo>
                    <a:cubicBezTo>
                      <a:pt x="23959" y="324"/>
                      <a:pt x="29567" y="0"/>
                      <a:pt x="35081" y="0"/>
                    </a:cubicBezTo>
                    <a:cubicBezTo>
                      <a:pt x="44350" y="0"/>
                      <a:pt x="51718" y="1066"/>
                      <a:pt x="57187" y="3244"/>
                    </a:cubicBezTo>
                    <a:cubicBezTo>
                      <a:pt x="62609" y="5422"/>
                      <a:pt x="66502" y="8620"/>
                      <a:pt x="68819" y="12883"/>
                    </a:cubicBezTo>
                    <a:cubicBezTo>
                      <a:pt x="71136" y="17147"/>
                      <a:pt x="72295" y="22708"/>
                      <a:pt x="72295" y="29613"/>
                    </a:cubicBezTo>
                    <a:lnTo>
                      <a:pt x="72295" y="87866"/>
                    </a:lnTo>
                    <a:lnTo>
                      <a:pt x="52970" y="87866"/>
                    </a:lnTo>
                    <a:lnTo>
                      <a:pt x="48521" y="75214"/>
                    </a:lnTo>
                    <a:cubicBezTo>
                      <a:pt x="46621" y="79941"/>
                      <a:pt x="43840" y="83510"/>
                      <a:pt x="40225" y="85827"/>
                    </a:cubicBezTo>
                    <a:cubicBezTo>
                      <a:pt x="36564" y="88144"/>
                      <a:pt x="31791" y="89303"/>
                      <a:pt x="25906" y="89303"/>
                    </a:cubicBezTo>
                    <a:cubicBezTo>
                      <a:pt x="17379" y="89303"/>
                      <a:pt x="10891" y="87078"/>
                      <a:pt x="6488" y="82583"/>
                    </a:cubicBezTo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1" name="Forma libre: forma 20">
                <a:extLst>
                  <a:ext uri="{FF2B5EF4-FFF2-40B4-BE49-F238E27FC236}">
                    <a16:creationId xmlns:a16="http://schemas.microsoft.com/office/drawing/2014/main" id="{732A0196-DB64-7490-3D21-EC932A32EBFD}"/>
                  </a:ext>
                </a:extLst>
              </p:cNvPr>
              <p:cNvSpPr/>
              <p:nvPr/>
            </p:nvSpPr>
            <p:spPr>
              <a:xfrm>
                <a:off x="11030934" y="504446"/>
                <a:ext cx="62052" cy="89487"/>
              </a:xfrm>
              <a:custGeom>
                <a:avLst/>
                <a:gdLst>
                  <a:gd name="csX0" fmla="*/ 10056 w 62052"/>
                  <a:gd name="csY0" fmla="*/ 79014 h 89487"/>
                  <a:gd name="csX1" fmla="*/ 0 w 62052"/>
                  <a:gd name="csY1" fmla="*/ 44674 h 89487"/>
                  <a:gd name="csX2" fmla="*/ 10056 w 62052"/>
                  <a:gd name="csY2" fmla="*/ 10473 h 89487"/>
                  <a:gd name="csX3" fmla="*/ 39577 w 62052"/>
                  <a:gd name="csY3" fmla="*/ 0 h 89487"/>
                  <a:gd name="csX4" fmla="*/ 62053 w 62052"/>
                  <a:gd name="csY4" fmla="*/ 2827 h 89487"/>
                  <a:gd name="csX5" fmla="*/ 62053 w 62052"/>
                  <a:gd name="csY5" fmla="*/ 20066 h 89487"/>
                  <a:gd name="csX6" fmla="*/ 44489 w 62052"/>
                  <a:gd name="csY6" fmla="*/ 20066 h 89487"/>
                  <a:gd name="csX7" fmla="*/ 31189 w 62052"/>
                  <a:gd name="csY7" fmla="*/ 22615 h 89487"/>
                  <a:gd name="csX8" fmla="*/ 25720 w 62052"/>
                  <a:gd name="csY8" fmla="*/ 30076 h 89487"/>
                  <a:gd name="csX9" fmla="*/ 24515 w 62052"/>
                  <a:gd name="csY9" fmla="*/ 44628 h 89487"/>
                  <a:gd name="csX10" fmla="*/ 25720 w 62052"/>
                  <a:gd name="csY10" fmla="*/ 59689 h 89487"/>
                  <a:gd name="csX11" fmla="*/ 31189 w 62052"/>
                  <a:gd name="csY11" fmla="*/ 67382 h 89487"/>
                  <a:gd name="csX12" fmla="*/ 44489 w 62052"/>
                  <a:gd name="csY12" fmla="*/ 69978 h 89487"/>
                  <a:gd name="csX13" fmla="*/ 62053 w 62052"/>
                  <a:gd name="csY13" fmla="*/ 69978 h 89487"/>
                  <a:gd name="csX14" fmla="*/ 62053 w 62052"/>
                  <a:gd name="csY14" fmla="*/ 85827 h 89487"/>
                  <a:gd name="csX15" fmla="*/ 39577 w 62052"/>
                  <a:gd name="csY15" fmla="*/ 89488 h 89487"/>
                  <a:gd name="csX16" fmla="*/ 10056 w 62052"/>
                  <a:gd name="csY16" fmla="*/ 79014 h 894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2052" h="89487">
                    <a:moveTo>
                      <a:pt x="10056" y="79014"/>
                    </a:moveTo>
                    <a:cubicBezTo>
                      <a:pt x="3337" y="72063"/>
                      <a:pt x="0" y="60616"/>
                      <a:pt x="0" y="44674"/>
                    </a:cubicBezTo>
                    <a:cubicBezTo>
                      <a:pt x="0" y="28733"/>
                      <a:pt x="3337" y="17425"/>
                      <a:pt x="10056" y="10473"/>
                    </a:cubicBezTo>
                    <a:cubicBezTo>
                      <a:pt x="16776" y="3522"/>
                      <a:pt x="26601" y="0"/>
                      <a:pt x="39577" y="0"/>
                    </a:cubicBezTo>
                    <a:cubicBezTo>
                      <a:pt x="47687" y="0"/>
                      <a:pt x="55194" y="927"/>
                      <a:pt x="62053" y="2827"/>
                    </a:cubicBezTo>
                    <a:lnTo>
                      <a:pt x="62053" y="20066"/>
                    </a:lnTo>
                    <a:lnTo>
                      <a:pt x="44489" y="20066"/>
                    </a:lnTo>
                    <a:cubicBezTo>
                      <a:pt x="38464" y="20066"/>
                      <a:pt x="34062" y="20901"/>
                      <a:pt x="31189" y="22615"/>
                    </a:cubicBezTo>
                    <a:cubicBezTo>
                      <a:pt x="28362" y="24284"/>
                      <a:pt x="26508" y="26786"/>
                      <a:pt x="25720" y="30076"/>
                    </a:cubicBezTo>
                    <a:cubicBezTo>
                      <a:pt x="24932" y="33367"/>
                      <a:pt x="24515" y="38186"/>
                      <a:pt x="24515" y="44628"/>
                    </a:cubicBezTo>
                    <a:cubicBezTo>
                      <a:pt x="24515" y="51070"/>
                      <a:pt x="24932" y="56306"/>
                      <a:pt x="25720" y="59689"/>
                    </a:cubicBezTo>
                    <a:cubicBezTo>
                      <a:pt x="26508" y="63073"/>
                      <a:pt x="28315" y="65621"/>
                      <a:pt x="31189" y="67382"/>
                    </a:cubicBezTo>
                    <a:cubicBezTo>
                      <a:pt x="34062" y="69143"/>
                      <a:pt x="38464" y="69978"/>
                      <a:pt x="44489" y="69978"/>
                    </a:cubicBezTo>
                    <a:lnTo>
                      <a:pt x="62053" y="69978"/>
                    </a:lnTo>
                    <a:lnTo>
                      <a:pt x="62053" y="85827"/>
                    </a:lnTo>
                    <a:cubicBezTo>
                      <a:pt x="54777" y="88237"/>
                      <a:pt x="47270" y="89488"/>
                      <a:pt x="39577" y="89488"/>
                    </a:cubicBezTo>
                    <a:cubicBezTo>
                      <a:pt x="26601" y="89488"/>
                      <a:pt x="16730" y="86012"/>
                      <a:pt x="10056" y="79014"/>
                    </a:cubicBezTo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1CD71713-D94A-9E42-21ED-A88538D15528}"/>
                  </a:ext>
                </a:extLst>
              </p:cNvPr>
              <p:cNvSpPr/>
              <p:nvPr/>
            </p:nvSpPr>
            <p:spPr>
              <a:xfrm>
                <a:off x="11105175" y="478633"/>
                <a:ext cx="72850" cy="113725"/>
              </a:xfrm>
              <a:custGeom>
                <a:avLst/>
                <a:gdLst>
                  <a:gd name="csX0" fmla="*/ 46945 w 72850"/>
                  <a:gd name="csY0" fmla="*/ 47409 h 113725"/>
                  <a:gd name="csX1" fmla="*/ 39577 w 72850"/>
                  <a:gd name="csY1" fmla="*/ 45926 h 113725"/>
                  <a:gd name="csX2" fmla="*/ 22476 w 72850"/>
                  <a:gd name="csY2" fmla="*/ 45926 h 113725"/>
                  <a:gd name="csX3" fmla="*/ 22476 w 72850"/>
                  <a:gd name="csY3" fmla="*/ 37399 h 113725"/>
                  <a:gd name="csX4" fmla="*/ 47038 w 72850"/>
                  <a:gd name="csY4" fmla="*/ 25859 h 113725"/>
                  <a:gd name="csX5" fmla="*/ 66363 w 72850"/>
                  <a:gd name="csY5" fmla="*/ 32255 h 113725"/>
                  <a:gd name="csX6" fmla="*/ 72851 w 72850"/>
                  <a:gd name="csY6" fmla="*/ 50699 h 113725"/>
                  <a:gd name="csX7" fmla="*/ 72851 w 72850"/>
                  <a:gd name="csY7" fmla="*/ 113725 h 113725"/>
                  <a:gd name="csX8" fmla="*/ 49077 w 72850"/>
                  <a:gd name="csY8" fmla="*/ 113725 h 113725"/>
                  <a:gd name="csX9" fmla="*/ 49077 w 72850"/>
                  <a:gd name="csY9" fmla="*/ 53248 h 113725"/>
                  <a:gd name="csX10" fmla="*/ 46945 w 72850"/>
                  <a:gd name="csY10" fmla="*/ 47455 h 113725"/>
                  <a:gd name="csX11" fmla="*/ 0 w 72850"/>
                  <a:gd name="csY11" fmla="*/ 3939 h 113725"/>
                  <a:gd name="csX12" fmla="*/ 23774 w 72850"/>
                  <a:gd name="csY12" fmla="*/ 0 h 113725"/>
                  <a:gd name="csX13" fmla="*/ 23774 w 72850"/>
                  <a:gd name="csY13" fmla="*/ 113679 h 113725"/>
                  <a:gd name="csX14" fmla="*/ 0 w 72850"/>
                  <a:gd name="csY14" fmla="*/ 113679 h 113725"/>
                  <a:gd name="csX15" fmla="*/ 0 w 72850"/>
                  <a:gd name="csY15" fmla="*/ 3939 h 1137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72850" h="113725">
                    <a:moveTo>
                      <a:pt x="46945" y="47409"/>
                    </a:moveTo>
                    <a:cubicBezTo>
                      <a:pt x="45509" y="46389"/>
                      <a:pt x="43052" y="45926"/>
                      <a:pt x="39577" y="45926"/>
                    </a:cubicBezTo>
                    <a:lnTo>
                      <a:pt x="22476" y="45926"/>
                    </a:lnTo>
                    <a:lnTo>
                      <a:pt x="22476" y="37399"/>
                    </a:lnTo>
                    <a:cubicBezTo>
                      <a:pt x="28825" y="29706"/>
                      <a:pt x="36982" y="25859"/>
                      <a:pt x="47038" y="25859"/>
                    </a:cubicBezTo>
                    <a:cubicBezTo>
                      <a:pt x="55565" y="25859"/>
                      <a:pt x="62007" y="27991"/>
                      <a:pt x="66363" y="32255"/>
                    </a:cubicBezTo>
                    <a:cubicBezTo>
                      <a:pt x="70673" y="36518"/>
                      <a:pt x="72851" y="42682"/>
                      <a:pt x="72851" y="50699"/>
                    </a:cubicBezTo>
                    <a:lnTo>
                      <a:pt x="72851" y="113725"/>
                    </a:lnTo>
                    <a:lnTo>
                      <a:pt x="49077" y="113725"/>
                    </a:lnTo>
                    <a:lnTo>
                      <a:pt x="49077" y="53248"/>
                    </a:lnTo>
                    <a:cubicBezTo>
                      <a:pt x="49077" y="50421"/>
                      <a:pt x="48382" y="48475"/>
                      <a:pt x="46945" y="47455"/>
                    </a:cubicBezTo>
                    <a:moveTo>
                      <a:pt x="0" y="3939"/>
                    </a:moveTo>
                    <a:lnTo>
                      <a:pt x="23774" y="0"/>
                    </a:lnTo>
                    <a:lnTo>
                      <a:pt x="23774" y="113679"/>
                    </a:lnTo>
                    <a:lnTo>
                      <a:pt x="0" y="113679"/>
                    </a:lnTo>
                    <a:lnTo>
                      <a:pt x="0" y="3939"/>
                    </a:lnTo>
                    <a:close/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35BFA1CD-4EBA-22EF-1CB6-DFEE6BFE6F62}"/>
                  </a:ext>
                </a:extLst>
              </p:cNvPr>
              <p:cNvSpPr/>
              <p:nvPr/>
            </p:nvSpPr>
            <p:spPr>
              <a:xfrm>
                <a:off x="11191002" y="504400"/>
                <a:ext cx="63026" cy="89487"/>
              </a:xfrm>
              <a:custGeom>
                <a:avLst/>
                <a:gdLst>
                  <a:gd name="csX0" fmla="*/ 12652 w 63026"/>
                  <a:gd name="csY0" fmla="*/ 88561 h 89487"/>
                  <a:gd name="csX1" fmla="*/ 0 w 63026"/>
                  <a:gd name="csY1" fmla="*/ 85688 h 89487"/>
                  <a:gd name="csX2" fmla="*/ 0 w 63026"/>
                  <a:gd name="csY2" fmla="*/ 70024 h 89487"/>
                  <a:gd name="csX3" fmla="*/ 37074 w 63026"/>
                  <a:gd name="csY3" fmla="*/ 70024 h 89487"/>
                  <a:gd name="csX4" fmla="*/ 39530 w 63026"/>
                  <a:gd name="csY4" fmla="*/ 69004 h 89487"/>
                  <a:gd name="csX5" fmla="*/ 40411 w 63026"/>
                  <a:gd name="csY5" fmla="*/ 65760 h 89487"/>
                  <a:gd name="csX6" fmla="*/ 39855 w 63026"/>
                  <a:gd name="csY6" fmla="*/ 63212 h 89487"/>
                  <a:gd name="csX7" fmla="*/ 37723 w 63026"/>
                  <a:gd name="csY7" fmla="*/ 60987 h 89487"/>
                  <a:gd name="csX8" fmla="*/ 33598 w 63026"/>
                  <a:gd name="csY8" fmla="*/ 58299 h 89487"/>
                  <a:gd name="csX9" fmla="*/ 15710 w 63026"/>
                  <a:gd name="csY9" fmla="*/ 48150 h 89487"/>
                  <a:gd name="csX10" fmla="*/ 4310 w 63026"/>
                  <a:gd name="csY10" fmla="*/ 37769 h 89487"/>
                  <a:gd name="csX11" fmla="*/ 834 w 63026"/>
                  <a:gd name="csY11" fmla="*/ 23774 h 89487"/>
                  <a:gd name="csX12" fmla="*/ 9130 w 63026"/>
                  <a:gd name="csY12" fmla="*/ 6349 h 89487"/>
                  <a:gd name="csX13" fmla="*/ 31837 w 63026"/>
                  <a:gd name="csY13" fmla="*/ 0 h 89487"/>
                  <a:gd name="csX14" fmla="*/ 58299 w 63026"/>
                  <a:gd name="csY14" fmla="*/ 4773 h 89487"/>
                  <a:gd name="csX15" fmla="*/ 58299 w 63026"/>
                  <a:gd name="csY15" fmla="*/ 20113 h 89487"/>
                  <a:gd name="csX16" fmla="*/ 26137 w 63026"/>
                  <a:gd name="csY16" fmla="*/ 20113 h 89487"/>
                  <a:gd name="csX17" fmla="*/ 23449 w 63026"/>
                  <a:gd name="csY17" fmla="*/ 20808 h 89487"/>
                  <a:gd name="csX18" fmla="*/ 22662 w 63026"/>
                  <a:gd name="csY18" fmla="*/ 23125 h 89487"/>
                  <a:gd name="csX19" fmla="*/ 23125 w 63026"/>
                  <a:gd name="csY19" fmla="*/ 25906 h 89487"/>
                  <a:gd name="csX20" fmla="*/ 25349 w 63026"/>
                  <a:gd name="csY20" fmla="*/ 27898 h 89487"/>
                  <a:gd name="csX21" fmla="*/ 48614 w 63026"/>
                  <a:gd name="csY21" fmla="*/ 40550 h 89487"/>
                  <a:gd name="csX22" fmla="*/ 59689 w 63026"/>
                  <a:gd name="csY22" fmla="*/ 49401 h 89487"/>
                  <a:gd name="csX23" fmla="*/ 63026 w 63026"/>
                  <a:gd name="csY23" fmla="*/ 63026 h 89487"/>
                  <a:gd name="csX24" fmla="*/ 54221 w 63026"/>
                  <a:gd name="csY24" fmla="*/ 83139 h 89487"/>
                  <a:gd name="csX25" fmla="*/ 28315 w 63026"/>
                  <a:gd name="csY25" fmla="*/ 89488 h 89487"/>
                  <a:gd name="csX26" fmla="*/ 12652 w 63026"/>
                  <a:gd name="csY26" fmla="*/ 88561 h 894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63026" h="89487">
                    <a:moveTo>
                      <a:pt x="12652" y="88561"/>
                    </a:moveTo>
                    <a:cubicBezTo>
                      <a:pt x="8203" y="87912"/>
                      <a:pt x="3985" y="86985"/>
                      <a:pt x="0" y="85688"/>
                    </a:cubicBezTo>
                    <a:lnTo>
                      <a:pt x="0" y="70024"/>
                    </a:lnTo>
                    <a:lnTo>
                      <a:pt x="37074" y="70024"/>
                    </a:lnTo>
                    <a:cubicBezTo>
                      <a:pt x="38140" y="70024"/>
                      <a:pt x="38928" y="69700"/>
                      <a:pt x="39530" y="69004"/>
                    </a:cubicBezTo>
                    <a:cubicBezTo>
                      <a:pt x="40133" y="68309"/>
                      <a:pt x="40411" y="67243"/>
                      <a:pt x="40411" y="65760"/>
                    </a:cubicBezTo>
                    <a:cubicBezTo>
                      <a:pt x="40411" y="64695"/>
                      <a:pt x="40225" y="63860"/>
                      <a:pt x="39855" y="63212"/>
                    </a:cubicBezTo>
                    <a:cubicBezTo>
                      <a:pt x="39484" y="62563"/>
                      <a:pt x="38789" y="61821"/>
                      <a:pt x="37723" y="60987"/>
                    </a:cubicBezTo>
                    <a:cubicBezTo>
                      <a:pt x="36657" y="60153"/>
                      <a:pt x="35313" y="59226"/>
                      <a:pt x="33598" y="58299"/>
                    </a:cubicBezTo>
                    <a:lnTo>
                      <a:pt x="15710" y="48150"/>
                    </a:lnTo>
                    <a:cubicBezTo>
                      <a:pt x="10427" y="45184"/>
                      <a:pt x="6627" y="41755"/>
                      <a:pt x="4310" y="37769"/>
                    </a:cubicBezTo>
                    <a:cubicBezTo>
                      <a:pt x="1993" y="33830"/>
                      <a:pt x="834" y="29150"/>
                      <a:pt x="834" y="23774"/>
                    </a:cubicBezTo>
                    <a:cubicBezTo>
                      <a:pt x="834" y="16405"/>
                      <a:pt x="3615" y="10566"/>
                      <a:pt x="9130" y="6349"/>
                    </a:cubicBezTo>
                    <a:cubicBezTo>
                      <a:pt x="14691" y="2132"/>
                      <a:pt x="22245" y="0"/>
                      <a:pt x="31837" y="0"/>
                    </a:cubicBezTo>
                    <a:cubicBezTo>
                      <a:pt x="41430" y="0"/>
                      <a:pt x="49957" y="1576"/>
                      <a:pt x="58299" y="4773"/>
                    </a:cubicBezTo>
                    <a:lnTo>
                      <a:pt x="58299" y="20113"/>
                    </a:lnTo>
                    <a:lnTo>
                      <a:pt x="26137" y="20113"/>
                    </a:lnTo>
                    <a:cubicBezTo>
                      <a:pt x="24886" y="20113"/>
                      <a:pt x="23959" y="20344"/>
                      <a:pt x="23449" y="20808"/>
                    </a:cubicBezTo>
                    <a:cubicBezTo>
                      <a:pt x="22940" y="21271"/>
                      <a:pt x="22662" y="22059"/>
                      <a:pt x="22662" y="23125"/>
                    </a:cubicBezTo>
                    <a:cubicBezTo>
                      <a:pt x="22662" y="24376"/>
                      <a:pt x="22801" y="25303"/>
                      <a:pt x="23125" y="25906"/>
                    </a:cubicBezTo>
                    <a:cubicBezTo>
                      <a:pt x="23449" y="26508"/>
                      <a:pt x="24191" y="27157"/>
                      <a:pt x="25349" y="27898"/>
                    </a:cubicBezTo>
                    <a:lnTo>
                      <a:pt x="48614" y="40550"/>
                    </a:lnTo>
                    <a:cubicBezTo>
                      <a:pt x="53804" y="43284"/>
                      <a:pt x="57465" y="46250"/>
                      <a:pt x="59689" y="49401"/>
                    </a:cubicBezTo>
                    <a:cubicBezTo>
                      <a:pt x="61914" y="52553"/>
                      <a:pt x="63026" y="57094"/>
                      <a:pt x="63026" y="63026"/>
                    </a:cubicBezTo>
                    <a:cubicBezTo>
                      <a:pt x="63026" y="72202"/>
                      <a:pt x="60107" y="78922"/>
                      <a:pt x="54221" y="83139"/>
                    </a:cubicBezTo>
                    <a:cubicBezTo>
                      <a:pt x="48382" y="87356"/>
                      <a:pt x="39716" y="89488"/>
                      <a:pt x="28315" y="89488"/>
                    </a:cubicBezTo>
                    <a:cubicBezTo>
                      <a:pt x="22291" y="89488"/>
                      <a:pt x="17054" y="89164"/>
                      <a:pt x="12652" y="88561"/>
                    </a:cubicBezTo>
                  </a:path>
                </a:pathLst>
              </a:custGeom>
              <a:grpFill/>
              <a:ln w="4597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s-CL"/>
              </a:p>
            </p:txBody>
          </p:sp>
        </p:grp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88EC5D05-1035-C568-832C-F4C0C2F1B30C}"/>
              </a:ext>
            </a:extLst>
          </p:cNvPr>
          <p:cNvGrpSpPr/>
          <p:nvPr/>
        </p:nvGrpSpPr>
        <p:grpSpPr>
          <a:xfrm>
            <a:off x="6046903" y="3026191"/>
            <a:ext cx="1052040" cy="581090"/>
            <a:chOff x="11350421" y="408285"/>
            <a:chExt cx="489564" cy="270409"/>
          </a:xfrm>
          <a:solidFill>
            <a:schemeClr val="bg1"/>
          </a:solidFill>
        </p:grpSpPr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E7DDE58B-9885-0C9B-C62F-071085D924F6}"/>
                </a:ext>
              </a:extLst>
            </p:cNvPr>
            <p:cNvSpPr/>
            <p:nvPr/>
          </p:nvSpPr>
          <p:spPr>
            <a:xfrm>
              <a:off x="11350421" y="408285"/>
              <a:ext cx="60338" cy="89441"/>
            </a:xfrm>
            <a:custGeom>
              <a:avLst/>
              <a:gdLst>
                <a:gd name="csX0" fmla="*/ 11864 w 60338"/>
                <a:gd name="csY0" fmla="*/ 88746 h 89441"/>
                <a:gd name="csX1" fmla="*/ 0 w 60338"/>
                <a:gd name="csY1" fmla="*/ 86429 h 89441"/>
                <a:gd name="csX2" fmla="*/ 0 w 60338"/>
                <a:gd name="csY2" fmla="*/ 74380 h 89441"/>
                <a:gd name="csX3" fmla="*/ 31050 w 60338"/>
                <a:gd name="csY3" fmla="*/ 74380 h 89441"/>
                <a:gd name="csX4" fmla="*/ 40874 w 60338"/>
                <a:gd name="csY4" fmla="*/ 72480 h 89441"/>
                <a:gd name="csX5" fmla="*/ 43701 w 60338"/>
                <a:gd name="csY5" fmla="*/ 66317 h 89441"/>
                <a:gd name="csX6" fmla="*/ 42821 w 60338"/>
                <a:gd name="csY6" fmla="*/ 62377 h 89441"/>
                <a:gd name="csX7" fmla="*/ 39716 w 60338"/>
                <a:gd name="csY7" fmla="*/ 59133 h 89441"/>
                <a:gd name="csX8" fmla="*/ 33367 w 60338"/>
                <a:gd name="csY8" fmla="*/ 54916 h 89441"/>
                <a:gd name="csX9" fmla="*/ 16266 w 60338"/>
                <a:gd name="csY9" fmla="*/ 45277 h 89441"/>
                <a:gd name="csX10" fmla="*/ 4634 w 60338"/>
                <a:gd name="csY10" fmla="*/ 35221 h 89441"/>
                <a:gd name="csX11" fmla="*/ 927 w 60338"/>
                <a:gd name="csY11" fmla="*/ 21688 h 89441"/>
                <a:gd name="csX12" fmla="*/ 8666 w 60338"/>
                <a:gd name="csY12" fmla="*/ 5700 h 89441"/>
                <a:gd name="csX13" fmla="*/ 31142 w 60338"/>
                <a:gd name="csY13" fmla="*/ 0 h 89441"/>
                <a:gd name="csX14" fmla="*/ 55704 w 60338"/>
                <a:gd name="csY14" fmla="*/ 3476 h 89441"/>
                <a:gd name="csX15" fmla="*/ 55704 w 60338"/>
                <a:gd name="csY15" fmla="*/ 15339 h 89441"/>
                <a:gd name="csX16" fmla="*/ 24191 w 60338"/>
                <a:gd name="csY16" fmla="*/ 15339 h 89441"/>
                <a:gd name="csX17" fmla="*/ 18583 w 60338"/>
                <a:gd name="csY17" fmla="*/ 16915 h 89441"/>
                <a:gd name="csX18" fmla="*/ 16915 w 60338"/>
                <a:gd name="csY18" fmla="*/ 21503 h 89441"/>
                <a:gd name="csX19" fmla="*/ 18259 w 60338"/>
                <a:gd name="csY19" fmla="*/ 26091 h 89441"/>
                <a:gd name="csX20" fmla="*/ 23403 w 60338"/>
                <a:gd name="csY20" fmla="*/ 29891 h 89441"/>
                <a:gd name="csX21" fmla="*/ 42265 w 60338"/>
                <a:gd name="csY21" fmla="*/ 40365 h 89441"/>
                <a:gd name="csX22" fmla="*/ 56445 w 60338"/>
                <a:gd name="csY22" fmla="*/ 51116 h 89441"/>
                <a:gd name="csX23" fmla="*/ 60338 w 60338"/>
                <a:gd name="csY23" fmla="*/ 64416 h 89441"/>
                <a:gd name="csX24" fmla="*/ 51858 w 60338"/>
                <a:gd name="csY24" fmla="*/ 83510 h 89441"/>
                <a:gd name="csX25" fmla="*/ 26462 w 60338"/>
                <a:gd name="csY25" fmla="*/ 89442 h 89441"/>
                <a:gd name="csX26" fmla="*/ 11910 w 60338"/>
                <a:gd name="csY26" fmla="*/ 88746 h 894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60338" h="89441">
                  <a:moveTo>
                    <a:pt x="11864" y="88746"/>
                  </a:moveTo>
                  <a:cubicBezTo>
                    <a:pt x="7739" y="88283"/>
                    <a:pt x="3800" y="87495"/>
                    <a:pt x="0" y="86429"/>
                  </a:cubicBezTo>
                  <a:lnTo>
                    <a:pt x="0" y="74380"/>
                  </a:lnTo>
                  <a:lnTo>
                    <a:pt x="31050" y="74380"/>
                  </a:lnTo>
                  <a:cubicBezTo>
                    <a:pt x="35684" y="74380"/>
                    <a:pt x="38974" y="73731"/>
                    <a:pt x="40874" y="72480"/>
                  </a:cubicBezTo>
                  <a:cubicBezTo>
                    <a:pt x="42774" y="71229"/>
                    <a:pt x="43701" y="69143"/>
                    <a:pt x="43701" y="66317"/>
                  </a:cubicBezTo>
                  <a:cubicBezTo>
                    <a:pt x="43701" y="64741"/>
                    <a:pt x="43423" y="63397"/>
                    <a:pt x="42821" y="62377"/>
                  </a:cubicBezTo>
                  <a:cubicBezTo>
                    <a:pt x="42218" y="61311"/>
                    <a:pt x="41199" y="60246"/>
                    <a:pt x="39716" y="59133"/>
                  </a:cubicBezTo>
                  <a:cubicBezTo>
                    <a:pt x="38233" y="58021"/>
                    <a:pt x="36147" y="56631"/>
                    <a:pt x="33367" y="54916"/>
                  </a:cubicBezTo>
                  <a:lnTo>
                    <a:pt x="16266" y="45277"/>
                  </a:lnTo>
                  <a:cubicBezTo>
                    <a:pt x="10983" y="42218"/>
                    <a:pt x="7090" y="38882"/>
                    <a:pt x="4634" y="35221"/>
                  </a:cubicBezTo>
                  <a:cubicBezTo>
                    <a:pt x="2132" y="31559"/>
                    <a:pt x="927" y="27064"/>
                    <a:pt x="927" y="21688"/>
                  </a:cubicBezTo>
                  <a:cubicBezTo>
                    <a:pt x="927" y="14830"/>
                    <a:pt x="3522" y="9500"/>
                    <a:pt x="8666" y="5700"/>
                  </a:cubicBezTo>
                  <a:cubicBezTo>
                    <a:pt x="13856" y="1900"/>
                    <a:pt x="21318" y="0"/>
                    <a:pt x="31142" y="0"/>
                  </a:cubicBezTo>
                  <a:cubicBezTo>
                    <a:pt x="39901" y="0"/>
                    <a:pt x="48104" y="1159"/>
                    <a:pt x="55704" y="3476"/>
                  </a:cubicBezTo>
                  <a:lnTo>
                    <a:pt x="55704" y="15339"/>
                  </a:lnTo>
                  <a:lnTo>
                    <a:pt x="24191" y="15339"/>
                  </a:lnTo>
                  <a:cubicBezTo>
                    <a:pt x="21549" y="15339"/>
                    <a:pt x="19696" y="15849"/>
                    <a:pt x="18583" y="16915"/>
                  </a:cubicBezTo>
                  <a:cubicBezTo>
                    <a:pt x="17471" y="17981"/>
                    <a:pt x="16915" y="19510"/>
                    <a:pt x="16915" y="21503"/>
                  </a:cubicBezTo>
                  <a:cubicBezTo>
                    <a:pt x="16915" y="23496"/>
                    <a:pt x="17379" y="25025"/>
                    <a:pt x="18259" y="26091"/>
                  </a:cubicBezTo>
                  <a:cubicBezTo>
                    <a:pt x="19140" y="27157"/>
                    <a:pt x="20854" y="28408"/>
                    <a:pt x="23403" y="29891"/>
                  </a:cubicBezTo>
                  <a:lnTo>
                    <a:pt x="42265" y="40365"/>
                  </a:lnTo>
                  <a:cubicBezTo>
                    <a:pt x="49123" y="44072"/>
                    <a:pt x="53850" y="47640"/>
                    <a:pt x="56445" y="51116"/>
                  </a:cubicBezTo>
                  <a:cubicBezTo>
                    <a:pt x="59041" y="54592"/>
                    <a:pt x="60338" y="59041"/>
                    <a:pt x="60338" y="64416"/>
                  </a:cubicBezTo>
                  <a:cubicBezTo>
                    <a:pt x="60338" y="73175"/>
                    <a:pt x="57511" y="79524"/>
                    <a:pt x="51858" y="83510"/>
                  </a:cubicBezTo>
                  <a:cubicBezTo>
                    <a:pt x="46204" y="87449"/>
                    <a:pt x="37723" y="89442"/>
                    <a:pt x="26462" y="89442"/>
                  </a:cubicBezTo>
                  <a:cubicBezTo>
                    <a:pt x="20854" y="89442"/>
                    <a:pt x="15988" y="89210"/>
                    <a:pt x="11910" y="88746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0F864104-4FEA-ED0F-EEAD-A5915EB71950}"/>
                </a:ext>
              </a:extLst>
            </p:cNvPr>
            <p:cNvSpPr/>
            <p:nvPr/>
          </p:nvSpPr>
          <p:spPr>
            <a:xfrm>
              <a:off x="11419611" y="408656"/>
              <a:ext cx="74565" cy="89163"/>
            </a:xfrm>
            <a:custGeom>
              <a:avLst/>
              <a:gdLst>
                <a:gd name="csX0" fmla="*/ 20901 w 74565"/>
                <a:gd name="csY0" fmla="*/ 83788 h 89163"/>
                <a:gd name="csX1" fmla="*/ 5376 w 74565"/>
                <a:gd name="csY1" fmla="*/ 68356 h 89163"/>
                <a:gd name="csX2" fmla="*/ 0 w 74565"/>
                <a:gd name="csY2" fmla="*/ 44304 h 89163"/>
                <a:gd name="csX3" fmla="*/ 4588 w 74565"/>
                <a:gd name="csY3" fmla="*/ 21735 h 89163"/>
                <a:gd name="csX4" fmla="*/ 18352 w 74565"/>
                <a:gd name="csY4" fmla="*/ 5839 h 89163"/>
                <a:gd name="csX5" fmla="*/ 40504 w 74565"/>
                <a:gd name="csY5" fmla="*/ 0 h 89163"/>
                <a:gd name="csX6" fmla="*/ 59272 w 74565"/>
                <a:gd name="csY6" fmla="*/ 4217 h 89163"/>
                <a:gd name="csX7" fmla="*/ 70765 w 74565"/>
                <a:gd name="csY7" fmla="*/ 15525 h 89163"/>
                <a:gd name="csX8" fmla="*/ 74565 w 74565"/>
                <a:gd name="csY8" fmla="*/ 31189 h 89163"/>
                <a:gd name="csX9" fmla="*/ 70302 w 74565"/>
                <a:gd name="csY9" fmla="*/ 44582 h 89163"/>
                <a:gd name="csX10" fmla="*/ 55750 w 74565"/>
                <a:gd name="csY10" fmla="*/ 48289 h 89163"/>
                <a:gd name="csX11" fmla="*/ 13810 w 74565"/>
                <a:gd name="csY11" fmla="*/ 48289 h 89163"/>
                <a:gd name="csX12" fmla="*/ 13810 w 74565"/>
                <a:gd name="csY12" fmla="*/ 35128 h 89163"/>
                <a:gd name="csX13" fmla="*/ 56075 w 74565"/>
                <a:gd name="csY13" fmla="*/ 35128 h 89163"/>
                <a:gd name="csX14" fmla="*/ 58299 w 74565"/>
                <a:gd name="csY14" fmla="*/ 33367 h 89163"/>
                <a:gd name="csX15" fmla="*/ 58299 w 74565"/>
                <a:gd name="csY15" fmla="*/ 31606 h 89163"/>
                <a:gd name="csX16" fmla="*/ 53387 w 74565"/>
                <a:gd name="csY16" fmla="*/ 18630 h 89163"/>
                <a:gd name="csX17" fmla="*/ 39623 w 74565"/>
                <a:gd name="csY17" fmla="*/ 14366 h 89163"/>
                <a:gd name="csX18" fmla="*/ 23079 w 74565"/>
                <a:gd name="csY18" fmla="*/ 20484 h 89163"/>
                <a:gd name="csX19" fmla="*/ 17286 w 74565"/>
                <a:gd name="csY19" fmla="*/ 38928 h 89163"/>
                <a:gd name="csX20" fmla="*/ 17286 w 74565"/>
                <a:gd name="csY20" fmla="*/ 46389 h 89163"/>
                <a:gd name="csX21" fmla="*/ 24886 w 74565"/>
                <a:gd name="csY21" fmla="*/ 67151 h 89163"/>
                <a:gd name="csX22" fmla="*/ 47826 w 74565"/>
                <a:gd name="csY22" fmla="*/ 73778 h 89163"/>
                <a:gd name="csX23" fmla="*/ 60199 w 74565"/>
                <a:gd name="csY23" fmla="*/ 72990 h 89163"/>
                <a:gd name="csX24" fmla="*/ 70626 w 74565"/>
                <a:gd name="csY24" fmla="*/ 70441 h 89163"/>
                <a:gd name="csX25" fmla="*/ 70626 w 74565"/>
                <a:gd name="csY25" fmla="*/ 83602 h 89163"/>
                <a:gd name="csX26" fmla="*/ 44813 w 74565"/>
                <a:gd name="csY26" fmla="*/ 89163 h 89163"/>
                <a:gd name="csX27" fmla="*/ 20901 w 74565"/>
                <a:gd name="csY27" fmla="*/ 83880 h 891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74565" h="89163">
                  <a:moveTo>
                    <a:pt x="20901" y="83788"/>
                  </a:moveTo>
                  <a:cubicBezTo>
                    <a:pt x="14135" y="80266"/>
                    <a:pt x="8991" y="75122"/>
                    <a:pt x="5376" y="68356"/>
                  </a:cubicBezTo>
                  <a:cubicBezTo>
                    <a:pt x="1761" y="61590"/>
                    <a:pt x="0" y="53572"/>
                    <a:pt x="0" y="44304"/>
                  </a:cubicBezTo>
                  <a:cubicBezTo>
                    <a:pt x="0" y="35962"/>
                    <a:pt x="1529" y="28454"/>
                    <a:pt x="4588" y="21735"/>
                  </a:cubicBezTo>
                  <a:cubicBezTo>
                    <a:pt x="7647" y="15015"/>
                    <a:pt x="12234" y="9732"/>
                    <a:pt x="18352" y="5839"/>
                  </a:cubicBezTo>
                  <a:cubicBezTo>
                    <a:pt x="24469" y="1946"/>
                    <a:pt x="31884" y="0"/>
                    <a:pt x="40504" y="0"/>
                  </a:cubicBezTo>
                  <a:cubicBezTo>
                    <a:pt x="47872" y="0"/>
                    <a:pt x="54128" y="1390"/>
                    <a:pt x="59272" y="4217"/>
                  </a:cubicBezTo>
                  <a:cubicBezTo>
                    <a:pt x="64370" y="6998"/>
                    <a:pt x="68217" y="10798"/>
                    <a:pt x="70765" y="15525"/>
                  </a:cubicBezTo>
                  <a:cubicBezTo>
                    <a:pt x="73314" y="20252"/>
                    <a:pt x="74565" y="25489"/>
                    <a:pt x="74565" y="31189"/>
                  </a:cubicBezTo>
                  <a:cubicBezTo>
                    <a:pt x="74565" y="37630"/>
                    <a:pt x="73129" y="42079"/>
                    <a:pt x="70302" y="44582"/>
                  </a:cubicBezTo>
                  <a:cubicBezTo>
                    <a:pt x="67429" y="47084"/>
                    <a:pt x="62609" y="48289"/>
                    <a:pt x="55750" y="48289"/>
                  </a:cubicBezTo>
                  <a:lnTo>
                    <a:pt x="13810" y="48289"/>
                  </a:lnTo>
                  <a:lnTo>
                    <a:pt x="13810" y="35128"/>
                  </a:lnTo>
                  <a:lnTo>
                    <a:pt x="56075" y="35128"/>
                  </a:lnTo>
                  <a:cubicBezTo>
                    <a:pt x="57558" y="35128"/>
                    <a:pt x="58299" y="34572"/>
                    <a:pt x="58299" y="33367"/>
                  </a:cubicBezTo>
                  <a:lnTo>
                    <a:pt x="58299" y="31606"/>
                  </a:lnTo>
                  <a:cubicBezTo>
                    <a:pt x="58299" y="25813"/>
                    <a:pt x="56677" y="21457"/>
                    <a:pt x="53387" y="18630"/>
                  </a:cubicBezTo>
                  <a:cubicBezTo>
                    <a:pt x="50096" y="15803"/>
                    <a:pt x="45509" y="14366"/>
                    <a:pt x="39623" y="14366"/>
                  </a:cubicBezTo>
                  <a:cubicBezTo>
                    <a:pt x="32440" y="14366"/>
                    <a:pt x="26925" y="16405"/>
                    <a:pt x="23079" y="20484"/>
                  </a:cubicBezTo>
                  <a:cubicBezTo>
                    <a:pt x="19232" y="24562"/>
                    <a:pt x="17286" y="30679"/>
                    <a:pt x="17286" y="38928"/>
                  </a:cubicBezTo>
                  <a:lnTo>
                    <a:pt x="17286" y="46389"/>
                  </a:lnTo>
                  <a:cubicBezTo>
                    <a:pt x="17286" y="55797"/>
                    <a:pt x="19835" y="62702"/>
                    <a:pt x="24886" y="67151"/>
                  </a:cubicBezTo>
                  <a:cubicBezTo>
                    <a:pt x="29937" y="71600"/>
                    <a:pt x="37584" y="73778"/>
                    <a:pt x="47826" y="73778"/>
                  </a:cubicBezTo>
                  <a:cubicBezTo>
                    <a:pt x="52367" y="73778"/>
                    <a:pt x="56492" y="73500"/>
                    <a:pt x="60199" y="72990"/>
                  </a:cubicBezTo>
                  <a:cubicBezTo>
                    <a:pt x="63907" y="72480"/>
                    <a:pt x="67382" y="71600"/>
                    <a:pt x="70626" y="70441"/>
                  </a:cubicBezTo>
                  <a:lnTo>
                    <a:pt x="70626" y="83602"/>
                  </a:lnTo>
                  <a:cubicBezTo>
                    <a:pt x="63860" y="87310"/>
                    <a:pt x="55287" y="89163"/>
                    <a:pt x="44813" y="89163"/>
                  </a:cubicBezTo>
                  <a:cubicBezTo>
                    <a:pt x="35638" y="89163"/>
                    <a:pt x="27667" y="87402"/>
                    <a:pt x="20901" y="83880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7" name="Forma libre: forma 6">
              <a:extLst>
                <a:ext uri="{FF2B5EF4-FFF2-40B4-BE49-F238E27FC236}">
                  <a16:creationId xmlns:a16="http://schemas.microsoft.com/office/drawing/2014/main" id="{332C7D2B-2A1A-83CC-AC34-30F97A4026F3}"/>
                </a:ext>
              </a:extLst>
            </p:cNvPr>
            <p:cNvSpPr/>
            <p:nvPr/>
          </p:nvSpPr>
          <p:spPr>
            <a:xfrm>
              <a:off x="11506040" y="408331"/>
              <a:ext cx="73128" cy="121696"/>
            </a:xfrm>
            <a:custGeom>
              <a:avLst/>
              <a:gdLst>
                <a:gd name="csX0" fmla="*/ 6673 w 73128"/>
                <a:gd name="csY0" fmla="*/ 117896 h 121696"/>
                <a:gd name="csX1" fmla="*/ 6673 w 73128"/>
                <a:gd name="csY1" fmla="*/ 106357 h 121696"/>
                <a:gd name="csX2" fmla="*/ 29613 w 73128"/>
                <a:gd name="csY2" fmla="*/ 106357 h 121696"/>
                <a:gd name="csX3" fmla="*/ 45833 w 73128"/>
                <a:gd name="csY3" fmla="*/ 104549 h 121696"/>
                <a:gd name="csX4" fmla="*/ 53433 w 73128"/>
                <a:gd name="csY4" fmla="*/ 98617 h 121696"/>
                <a:gd name="csX5" fmla="*/ 55565 w 73128"/>
                <a:gd name="csY5" fmla="*/ 86754 h 121696"/>
                <a:gd name="csX6" fmla="*/ 55565 w 73128"/>
                <a:gd name="csY6" fmla="*/ 8342 h 121696"/>
                <a:gd name="csX7" fmla="*/ 60941 w 73128"/>
                <a:gd name="csY7" fmla="*/ 1529 h 121696"/>
                <a:gd name="csX8" fmla="*/ 73129 w 73128"/>
                <a:gd name="csY8" fmla="*/ 1529 h 121696"/>
                <a:gd name="csX9" fmla="*/ 73129 w 73128"/>
                <a:gd name="csY9" fmla="*/ 87032 h 121696"/>
                <a:gd name="csX10" fmla="*/ 63072 w 73128"/>
                <a:gd name="csY10" fmla="*/ 113632 h 121696"/>
                <a:gd name="csX11" fmla="*/ 34016 w 73128"/>
                <a:gd name="csY11" fmla="*/ 121696 h 121696"/>
                <a:gd name="csX12" fmla="*/ 6627 w 73128"/>
                <a:gd name="csY12" fmla="*/ 117896 h 121696"/>
                <a:gd name="csX13" fmla="*/ 15525 w 73128"/>
                <a:gd name="csY13" fmla="*/ 84576 h 121696"/>
                <a:gd name="csX14" fmla="*/ 4032 w 73128"/>
                <a:gd name="csY14" fmla="*/ 71924 h 121696"/>
                <a:gd name="csX15" fmla="*/ 0 w 73128"/>
                <a:gd name="csY15" fmla="*/ 46667 h 121696"/>
                <a:gd name="csX16" fmla="*/ 4032 w 73128"/>
                <a:gd name="csY16" fmla="*/ 18815 h 121696"/>
                <a:gd name="csX17" fmla="*/ 15571 w 73128"/>
                <a:gd name="csY17" fmla="*/ 4264 h 121696"/>
                <a:gd name="csX18" fmla="*/ 34201 w 73128"/>
                <a:gd name="csY18" fmla="*/ 0 h 121696"/>
                <a:gd name="csX19" fmla="*/ 46296 w 73128"/>
                <a:gd name="csY19" fmla="*/ 2132 h 121696"/>
                <a:gd name="csX20" fmla="*/ 56214 w 73128"/>
                <a:gd name="csY20" fmla="*/ 8388 h 121696"/>
                <a:gd name="csX21" fmla="*/ 56863 w 73128"/>
                <a:gd name="csY21" fmla="*/ 15200 h 121696"/>
                <a:gd name="csX22" fmla="*/ 45138 w 73128"/>
                <a:gd name="csY22" fmla="*/ 15200 h 121696"/>
                <a:gd name="csX23" fmla="*/ 27806 w 73128"/>
                <a:gd name="csY23" fmla="*/ 17888 h 121696"/>
                <a:gd name="csX24" fmla="*/ 20113 w 73128"/>
                <a:gd name="csY24" fmla="*/ 27157 h 121696"/>
                <a:gd name="csX25" fmla="*/ 18074 w 73128"/>
                <a:gd name="csY25" fmla="*/ 46714 h 121696"/>
                <a:gd name="csX26" fmla="*/ 20066 w 73128"/>
                <a:gd name="csY26" fmla="*/ 63675 h 121696"/>
                <a:gd name="csX27" fmla="*/ 27250 w 73128"/>
                <a:gd name="csY27" fmla="*/ 71043 h 121696"/>
                <a:gd name="csX28" fmla="*/ 43562 w 73128"/>
                <a:gd name="csY28" fmla="*/ 73036 h 121696"/>
                <a:gd name="csX29" fmla="*/ 56863 w 73128"/>
                <a:gd name="csY29" fmla="*/ 73036 h 121696"/>
                <a:gd name="csX30" fmla="*/ 56863 w 73128"/>
                <a:gd name="csY30" fmla="*/ 79849 h 121696"/>
                <a:gd name="csX31" fmla="*/ 34201 w 73128"/>
                <a:gd name="csY31" fmla="*/ 88237 h 121696"/>
                <a:gd name="csX32" fmla="*/ 15525 w 73128"/>
                <a:gd name="csY32" fmla="*/ 84668 h 1216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73128" h="121696">
                  <a:moveTo>
                    <a:pt x="6673" y="117896"/>
                  </a:moveTo>
                  <a:lnTo>
                    <a:pt x="6673" y="106357"/>
                  </a:lnTo>
                  <a:lnTo>
                    <a:pt x="29613" y="106357"/>
                  </a:lnTo>
                  <a:cubicBezTo>
                    <a:pt x="36796" y="106357"/>
                    <a:pt x="42218" y="105754"/>
                    <a:pt x="45833" y="104549"/>
                  </a:cubicBezTo>
                  <a:cubicBezTo>
                    <a:pt x="49494" y="103344"/>
                    <a:pt x="51997" y="101352"/>
                    <a:pt x="53433" y="98617"/>
                  </a:cubicBezTo>
                  <a:cubicBezTo>
                    <a:pt x="54870" y="95883"/>
                    <a:pt x="55565" y="91898"/>
                    <a:pt x="55565" y="86754"/>
                  </a:cubicBezTo>
                  <a:lnTo>
                    <a:pt x="55565" y="8342"/>
                  </a:lnTo>
                  <a:lnTo>
                    <a:pt x="60941" y="1529"/>
                  </a:lnTo>
                  <a:lnTo>
                    <a:pt x="73129" y="1529"/>
                  </a:lnTo>
                  <a:lnTo>
                    <a:pt x="73129" y="87032"/>
                  </a:lnTo>
                  <a:cubicBezTo>
                    <a:pt x="73129" y="99405"/>
                    <a:pt x="69792" y="108257"/>
                    <a:pt x="63072" y="113632"/>
                  </a:cubicBezTo>
                  <a:cubicBezTo>
                    <a:pt x="56353" y="119008"/>
                    <a:pt x="46667" y="121696"/>
                    <a:pt x="34016" y="121696"/>
                  </a:cubicBezTo>
                  <a:cubicBezTo>
                    <a:pt x="23542" y="121696"/>
                    <a:pt x="14413" y="120445"/>
                    <a:pt x="6627" y="117896"/>
                  </a:cubicBezTo>
                  <a:moveTo>
                    <a:pt x="15525" y="84576"/>
                  </a:moveTo>
                  <a:cubicBezTo>
                    <a:pt x="10566" y="82212"/>
                    <a:pt x="6720" y="77995"/>
                    <a:pt x="4032" y="71924"/>
                  </a:cubicBezTo>
                  <a:cubicBezTo>
                    <a:pt x="1344" y="65853"/>
                    <a:pt x="0" y="57419"/>
                    <a:pt x="0" y="46667"/>
                  </a:cubicBezTo>
                  <a:cubicBezTo>
                    <a:pt x="0" y="34942"/>
                    <a:pt x="1344" y="25674"/>
                    <a:pt x="4032" y="18815"/>
                  </a:cubicBezTo>
                  <a:cubicBezTo>
                    <a:pt x="6720" y="11956"/>
                    <a:pt x="10566" y="7090"/>
                    <a:pt x="15571" y="4264"/>
                  </a:cubicBezTo>
                  <a:cubicBezTo>
                    <a:pt x="20576" y="1437"/>
                    <a:pt x="26786" y="0"/>
                    <a:pt x="34201" y="0"/>
                  </a:cubicBezTo>
                  <a:cubicBezTo>
                    <a:pt x="38743" y="0"/>
                    <a:pt x="42774" y="695"/>
                    <a:pt x="46296" y="2132"/>
                  </a:cubicBezTo>
                  <a:cubicBezTo>
                    <a:pt x="49818" y="3568"/>
                    <a:pt x="53109" y="5654"/>
                    <a:pt x="56214" y="8388"/>
                  </a:cubicBezTo>
                  <a:lnTo>
                    <a:pt x="56863" y="15200"/>
                  </a:lnTo>
                  <a:lnTo>
                    <a:pt x="45138" y="15200"/>
                  </a:lnTo>
                  <a:cubicBezTo>
                    <a:pt x="37306" y="15200"/>
                    <a:pt x="31559" y="16081"/>
                    <a:pt x="27806" y="17888"/>
                  </a:cubicBezTo>
                  <a:cubicBezTo>
                    <a:pt x="24052" y="19696"/>
                    <a:pt x="21503" y="22754"/>
                    <a:pt x="20113" y="27157"/>
                  </a:cubicBezTo>
                  <a:cubicBezTo>
                    <a:pt x="18722" y="31559"/>
                    <a:pt x="18074" y="38047"/>
                    <a:pt x="18074" y="46714"/>
                  </a:cubicBezTo>
                  <a:cubicBezTo>
                    <a:pt x="18074" y="54406"/>
                    <a:pt x="18722" y="60060"/>
                    <a:pt x="20066" y="63675"/>
                  </a:cubicBezTo>
                  <a:cubicBezTo>
                    <a:pt x="21364" y="67243"/>
                    <a:pt x="23774" y="69700"/>
                    <a:pt x="27250" y="71043"/>
                  </a:cubicBezTo>
                  <a:cubicBezTo>
                    <a:pt x="30725" y="72387"/>
                    <a:pt x="36147" y="73036"/>
                    <a:pt x="43562" y="73036"/>
                  </a:cubicBezTo>
                  <a:lnTo>
                    <a:pt x="56863" y="73036"/>
                  </a:lnTo>
                  <a:lnTo>
                    <a:pt x="56863" y="79849"/>
                  </a:lnTo>
                  <a:cubicBezTo>
                    <a:pt x="50653" y="85456"/>
                    <a:pt x="43099" y="88237"/>
                    <a:pt x="34201" y="88237"/>
                  </a:cubicBezTo>
                  <a:cubicBezTo>
                    <a:pt x="26693" y="88237"/>
                    <a:pt x="20483" y="87032"/>
                    <a:pt x="15525" y="84668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0CF86960-C963-646B-F894-748747891586}"/>
                </a:ext>
              </a:extLst>
            </p:cNvPr>
            <p:cNvSpPr/>
            <p:nvPr/>
          </p:nvSpPr>
          <p:spPr>
            <a:xfrm>
              <a:off x="11600533" y="409768"/>
              <a:ext cx="69699" cy="87912"/>
            </a:xfrm>
            <a:custGeom>
              <a:avLst/>
              <a:gdLst>
                <a:gd name="csX0" fmla="*/ 69699 w 69699"/>
                <a:gd name="csY0" fmla="*/ 86383 h 87912"/>
                <a:gd name="csX1" fmla="*/ 52136 w 69699"/>
                <a:gd name="csY1" fmla="*/ 86383 h 87912"/>
                <a:gd name="csX2" fmla="*/ 52136 w 69699"/>
                <a:gd name="csY2" fmla="*/ 93 h 87912"/>
                <a:gd name="csX3" fmla="*/ 69699 w 69699"/>
                <a:gd name="csY3" fmla="*/ 93 h 87912"/>
                <a:gd name="csX4" fmla="*/ 69699 w 69699"/>
                <a:gd name="csY4" fmla="*/ 86383 h 87912"/>
                <a:gd name="csX5" fmla="*/ 21271 w 69699"/>
                <a:gd name="csY5" fmla="*/ 70534 h 87912"/>
                <a:gd name="csX6" fmla="*/ 32996 w 69699"/>
                <a:gd name="csY6" fmla="*/ 72573 h 87912"/>
                <a:gd name="csX7" fmla="*/ 52923 w 69699"/>
                <a:gd name="csY7" fmla="*/ 70997 h 87912"/>
                <a:gd name="csX8" fmla="*/ 52923 w 69699"/>
                <a:gd name="csY8" fmla="*/ 77161 h 87912"/>
                <a:gd name="csX9" fmla="*/ 27111 w 69699"/>
                <a:gd name="csY9" fmla="*/ 87912 h 87912"/>
                <a:gd name="csX10" fmla="*/ 6905 w 69699"/>
                <a:gd name="csY10" fmla="*/ 82119 h 87912"/>
                <a:gd name="csX11" fmla="*/ 0 w 69699"/>
                <a:gd name="csY11" fmla="*/ 64602 h 87912"/>
                <a:gd name="csX12" fmla="*/ 0 w 69699"/>
                <a:gd name="csY12" fmla="*/ 0 h 87912"/>
                <a:gd name="csX13" fmla="*/ 17564 w 69699"/>
                <a:gd name="csY13" fmla="*/ 0 h 87912"/>
                <a:gd name="csX14" fmla="*/ 17564 w 69699"/>
                <a:gd name="csY14" fmla="*/ 62841 h 87912"/>
                <a:gd name="csX15" fmla="*/ 21225 w 69699"/>
                <a:gd name="csY15" fmla="*/ 70441 h 879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9699" h="87912">
                  <a:moveTo>
                    <a:pt x="69699" y="86383"/>
                  </a:moveTo>
                  <a:lnTo>
                    <a:pt x="52136" y="86383"/>
                  </a:lnTo>
                  <a:lnTo>
                    <a:pt x="52136" y="93"/>
                  </a:lnTo>
                  <a:lnTo>
                    <a:pt x="69699" y="93"/>
                  </a:lnTo>
                  <a:lnTo>
                    <a:pt x="69699" y="86383"/>
                  </a:lnTo>
                  <a:close/>
                  <a:moveTo>
                    <a:pt x="21271" y="70534"/>
                  </a:moveTo>
                  <a:cubicBezTo>
                    <a:pt x="23681" y="71924"/>
                    <a:pt x="27620" y="72573"/>
                    <a:pt x="32996" y="72573"/>
                  </a:cubicBezTo>
                  <a:cubicBezTo>
                    <a:pt x="40504" y="72573"/>
                    <a:pt x="47131" y="72063"/>
                    <a:pt x="52923" y="70997"/>
                  </a:cubicBezTo>
                  <a:lnTo>
                    <a:pt x="52923" y="77161"/>
                  </a:lnTo>
                  <a:cubicBezTo>
                    <a:pt x="46899" y="84344"/>
                    <a:pt x="38279" y="87912"/>
                    <a:pt x="27111" y="87912"/>
                  </a:cubicBezTo>
                  <a:cubicBezTo>
                    <a:pt x="18259" y="87912"/>
                    <a:pt x="11493" y="85966"/>
                    <a:pt x="6905" y="82119"/>
                  </a:cubicBezTo>
                  <a:cubicBezTo>
                    <a:pt x="2317" y="78273"/>
                    <a:pt x="0" y="72434"/>
                    <a:pt x="0" y="64602"/>
                  </a:cubicBezTo>
                  <a:lnTo>
                    <a:pt x="0" y="0"/>
                  </a:lnTo>
                  <a:lnTo>
                    <a:pt x="17564" y="0"/>
                  </a:lnTo>
                  <a:lnTo>
                    <a:pt x="17564" y="62841"/>
                  </a:lnTo>
                  <a:cubicBezTo>
                    <a:pt x="17564" y="66548"/>
                    <a:pt x="18769" y="69051"/>
                    <a:pt x="21225" y="70441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79B66A46-FBEE-AA87-B01C-FFC74AEB1E01}"/>
                </a:ext>
              </a:extLst>
            </p:cNvPr>
            <p:cNvSpPr/>
            <p:nvPr/>
          </p:nvSpPr>
          <p:spPr>
            <a:xfrm>
              <a:off x="11692570" y="408748"/>
              <a:ext cx="46852" cy="87448"/>
            </a:xfrm>
            <a:custGeom>
              <a:avLst/>
              <a:gdLst>
                <a:gd name="csX0" fmla="*/ 0 w 46852"/>
                <a:gd name="csY0" fmla="*/ 1112 h 87448"/>
                <a:gd name="csX1" fmla="*/ 15664 w 46852"/>
                <a:gd name="csY1" fmla="*/ 1112 h 87448"/>
                <a:gd name="csX2" fmla="*/ 15664 w 46852"/>
                <a:gd name="csY2" fmla="*/ 18537 h 87448"/>
                <a:gd name="csX3" fmla="*/ 15525 w 46852"/>
                <a:gd name="csY3" fmla="*/ 12374 h 87448"/>
                <a:gd name="csX4" fmla="*/ 22662 w 46852"/>
                <a:gd name="csY4" fmla="*/ 3105 h 87448"/>
                <a:gd name="csX5" fmla="*/ 35313 w 46852"/>
                <a:gd name="csY5" fmla="*/ 0 h 87448"/>
                <a:gd name="csX6" fmla="*/ 46853 w 46852"/>
                <a:gd name="csY6" fmla="*/ 1900 h 87448"/>
                <a:gd name="csX7" fmla="*/ 46853 w 46852"/>
                <a:gd name="csY7" fmla="*/ 14737 h 87448"/>
                <a:gd name="csX8" fmla="*/ 25628 w 46852"/>
                <a:gd name="csY8" fmla="*/ 14737 h 87448"/>
                <a:gd name="csX9" fmla="*/ 20483 w 46852"/>
                <a:gd name="csY9" fmla="*/ 15525 h 87448"/>
                <a:gd name="csX10" fmla="*/ 18120 w 46852"/>
                <a:gd name="csY10" fmla="*/ 18630 h 87448"/>
                <a:gd name="csX11" fmla="*/ 17425 w 46852"/>
                <a:gd name="csY11" fmla="*/ 25535 h 87448"/>
                <a:gd name="csX12" fmla="*/ 17425 w 46852"/>
                <a:gd name="csY12" fmla="*/ 87449 h 87448"/>
                <a:gd name="csX13" fmla="*/ 0 w 46852"/>
                <a:gd name="csY13" fmla="*/ 87449 h 87448"/>
                <a:gd name="csX14" fmla="*/ 0 w 46852"/>
                <a:gd name="csY14" fmla="*/ 1112 h 874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6852" h="87448">
                  <a:moveTo>
                    <a:pt x="0" y="1112"/>
                  </a:moveTo>
                  <a:lnTo>
                    <a:pt x="15664" y="1112"/>
                  </a:lnTo>
                  <a:lnTo>
                    <a:pt x="15664" y="18537"/>
                  </a:lnTo>
                  <a:lnTo>
                    <a:pt x="15525" y="12374"/>
                  </a:lnTo>
                  <a:cubicBezTo>
                    <a:pt x="17332" y="8249"/>
                    <a:pt x="19696" y="5190"/>
                    <a:pt x="22662" y="3105"/>
                  </a:cubicBezTo>
                  <a:cubicBezTo>
                    <a:pt x="25628" y="1066"/>
                    <a:pt x="29845" y="0"/>
                    <a:pt x="35313" y="0"/>
                  </a:cubicBezTo>
                  <a:cubicBezTo>
                    <a:pt x="40179" y="0"/>
                    <a:pt x="44026" y="649"/>
                    <a:pt x="46853" y="1900"/>
                  </a:cubicBezTo>
                  <a:lnTo>
                    <a:pt x="46853" y="14737"/>
                  </a:lnTo>
                  <a:lnTo>
                    <a:pt x="25628" y="14737"/>
                  </a:lnTo>
                  <a:cubicBezTo>
                    <a:pt x="23310" y="14737"/>
                    <a:pt x="21596" y="15015"/>
                    <a:pt x="20483" y="15525"/>
                  </a:cubicBezTo>
                  <a:cubicBezTo>
                    <a:pt x="19371" y="16035"/>
                    <a:pt x="18583" y="17100"/>
                    <a:pt x="18120" y="18630"/>
                  </a:cubicBezTo>
                  <a:cubicBezTo>
                    <a:pt x="17657" y="20159"/>
                    <a:pt x="17425" y="22476"/>
                    <a:pt x="17425" y="25535"/>
                  </a:cubicBezTo>
                  <a:lnTo>
                    <a:pt x="17425" y="87449"/>
                  </a:lnTo>
                  <a:lnTo>
                    <a:pt x="0" y="87449"/>
                  </a:lnTo>
                  <a:lnTo>
                    <a:pt x="0" y="1112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D1844EBE-7290-4E22-59C5-200AAF8E330C}"/>
                </a:ext>
              </a:extLst>
            </p:cNvPr>
            <p:cNvSpPr/>
            <p:nvPr/>
          </p:nvSpPr>
          <p:spPr>
            <a:xfrm>
              <a:off x="11750822" y="408377"/>
              <a:ext cx="82860" cy="89348"/>
            </a:xfrm>
            <a:custGeom>
              <a:avLst/>
              <a:gdLst>
                <a:gd name="csX0" fmla="*/ 54823 w 82860"/>
                <a:gd name="csY0" fmla="*/ 70487 h 89348"/>
                <a:gd name="csX1" fmla="*/ 62516 w 82860"/>
                <a:gd name="csY1" fmla="*/ 61126 h 89348"/>
                <a:gd name="csX2" fmla="*/ 64973 w 82860"/>
                <a:gd name="csY2" fmla="*/ 44674 h 89348"/>
                <a:gd name="csX3" fmla="*/ 62516 w 82860"/>
                <a:gd name="csY3" fmla="*/ 28223 h 89348"/>
                <a:gd name="csX4" fmla="*/ 54823 w 82860"/>
                <a:gd name="csY4" fmla="*/ 18815 h 89348"/>
                <a:gd name="csX5" fmla="*/ 41384 w 82860"/>
                <a:gd name="csY5" fmla="*/ 15710 h 89348"/>
                <a:gd name="csX6" fmla="*/ 27991 w 82860"/>
                <a:gd name="csY6" fmla="*/ 18815 h 89348"/>
                <a:gd name="csX7" fmla="*/ 20391 w 82860"/>
                <a:gd name="csY7" fmla="*/ 28223 h 89348"/>
                <a:gd name="csX8" fmla="*/ 17935 w 82860"/>
                <a:gd name="csY8" fmla="*/ 44674 h 89348"/>
                <a:gd name="csX9" fmla="*/ 20391 w 82860"/>
                <a:gd name="csY9" fmla="*/ 61126 h 89348"/>
                <a:gd name="csX10" fmla="*/ 27991 w 82860"/>
                <a:gd name="csY10" fmla="*/ 70487 h 89348"/>
                <a:gd name="csX11" fmla="*/ 41384 w 82860"/>
                <a:gd name="csY11" fmla="*/ 73500 h 89348"/>
                <a:gd name="csX12" fmla="*/ 54823 w 82860"/>
                <a:gd name="csY12" fmla="*/ 70487 h 89348"/>
                <a:gd name="csX13" fmla="*/ 20530 w 82860"/>
                <a:gd name="csY13" fmla="*/ 84205 h 89348"/>
                <a:gd name="csX14" fmla="*/ 5561 w 82860"/>
                <a:gd name="csY14" fmla="*/ 68912 h 89348"/>
                <a:gd name="csX15" fmla="*/ 0 w 82860"/>
                <a:gd name="csY15" fmla="*/ 44674 h 89348"/>
                <a:gd name="csX16" fmla="*/ 5561 w 82860"/>
                <a:gd name="csY16" fmla="*/ 20437 h 89348"/>
                <a:gd name="csX17" fmla="*/ 20530 w 82860"/>
                <a:gd name="csY17" fmla="*/ 5144 h 89348"/>
                <a:gd name="csX18" fmla="*/ 41338 w 82860"/>
                <a:gd name="csY18" fmla="*/ 0 h 89348"/>
                <a:gd name="csX19" fmla="*/ 62238 w 82860"/>
                <a:gd name="csY19" fmla="*/ 5144 h 89348"/>
                <a:gd name="csX20" fmla="*/ 77300 w 82860"/>
                <a:gd name="csY20" fmla="*/ 20437 h 89348"/>
                <a:gd name="csX21" fmla="*/ 82861 w 82860"/>
                <a:gd name="csY21" fmla="*/ 44674 h 89348"/>
                <a:gd name="csX22" fmla="*/ 77300 w 82860"/>
                <a:gd name="csY22" fmla="*/ 68912 h 89348"/>
                <a:gd name="csX23" fmla="*/ 62238 w 82860"/>
                <a:gd name="csY23" fmla="*/ 84205 h 89348"/>
                <a:gd name="csX24" fmla="*/ 41338 w 82860"/>
                <a:gd name="csY24" fmla="*/ 89349 h 89348"/>
                <a:gd name="csX25" fmla="*/ 20530 w 82860"/>
                <a:gd name="csY25" fmla="*/ 84205 h 89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82860" h="89348">
                  <a:moveTo>
                    <a:pt x="54823" y="70487"/>
                  </a:moveTo>
                  <a:cubicBezTo>
                    <a:pt x="58299" y="68495"/>
                    <a:pt x="60848" y="65390"/>
                    <a:pt x="62516" y="61126"/>
                  </a:cubicBezTo>
                  <a:cubicBezTo>
                    <a:pt x="64138" y="56909"/>
                    <a:pt x="64973" y="51394"/>
                    <a:pt x="64973" y="44674"/>
                  </a:cubicBezTo>
                  <a:cubicBezTo>
                    <a:pt x="64973" y="37955"/>
                    <a:pt x="64138" y="32440"/>
                    <a:pt x="62516" y="28223"/>
                  </a:cubicBezTo>
                  <a:cubicBezTo>
                    <a:pt x="60894" y="24006"/>
                    <a:pt x="58299" y="20854"/>
                    <a:pt x="54823" y="18815"/>
                  </a:cubicBezTo>
                  <a:cubicBezTo>
                    <a:pt x="51348" y="16776"/>
                    <a:pt x="46853" y="15710"/>
                    <a:pt x="41384" y="15710"/>
                  </a:cubicBezTo>
                  <a:cubicBezTo>
                    <a:pt x="35916" y="15710"/>
                    <a:pt x="31420" y="16730"/>
                    <a:pt x="27991" y="18815"/>
                  </a:cubicBezTo>
                  <a:cubicBezTo>
                    <a:pt x="24562" y="20854"/>
                    <a:pt x="22013" y="24006"/>
                    <a:pt x="20391" y="28223"/>
                  </a:cubicBezTo>
                  <a:cubicBezTo>
                    <a:pt x="18769" y="32440"/>
                    <a:pt x="17935" y="37955"/>
                    <a:pt x="17935" y="44674"/>
                  </a:cubicBezTo>
                  <a:cubicBezTo>
                    <a:pt x="17935" y="51394"/>
                    <a:pt x="18769" y="56909"/>
                    <a:pt x="20391" y="61126"/>
                  </a:cubicBezTo>
                  <a:cubicBezTo>
                    <a:pt x="22013" y="65343"/>
                    <a:pt x="24562" y="68448"/>
                    <a:pt x="27991" y="70487"/>
                  </a:cubicBezTo>
                  <a:cubicBezTo>
                    <a:pt x="31420" y="72480"/>
                    <a:pt x="35869" y="73500"/>
                    <a:pt x="41384" y="73500"/>
                  </a:cubicBezTo>
                  <a:cubicBezTo>
                    <a:pt x="46899" y="73500"/>
                    <a:pt x="51348" y="72480"/>
                    <a:pt x="54823" y="70487"/>
                  </a:cubicBezTo>
                  <a:moveTo>
                    <a:pt x="20530" y="84205"/>
                  </a:moveTo>
                  <a:cubicBezTo>
                    <a:pt x="14227" y="80775"/>
                    <a:pt x="9269" y="75678"/>
                    <a:pt x="5561" y="68912"/>
                  </a:cubicBezTo>
                  <a:cubicBezTo>
                    <a:pt x="1854" y="62146"/>
                    <a:pt x="0" y="54082"/>
                    <a:pt x="0" y="44674"/>
                  </a:cubicBezTo>
                  <a:cubicBezTo>
                    <a:pt x="0" y="35267"/>
                    <a:pt x="1854" y="27203"/>
                    <a:pt x="5561" y="20437"/>
                  </a:cubicBezTo>
                  <a:cubicBezTo>
                    <a:pt x="9269" y="13671"/>
                    <a:pt x="14227" y="8573"/>
                    <a:pt x="20530" y="5144"/>
                  </a:cubicBezTo>
                  <a:cubicBezTo>
                    <a:pt x="26832" y="1715"/>
                    <a:pt x="33738" y="0"/>
                    <a:pt x="41338" y="0"/>
                  </a:cubicBezTo>
                  <a:cubicBezTo>
                    <a:pt x="48938" y="0"/>
                    <a:pt x="55889" y="1715"/>
                    <a:pt x="62238" y="5144"/>
                  </a:cubicBezTo>
                  <a:cubicBezTo>
                    <a:pt x="68587" y="8573"/>
                    <a:pt x="73592" y="13671"/>
                    <a:pt x="77300" y="20437"/>
                  </a:cubicBezTo>
                  <a:cubicBezTo>
                    <a:pt x="81007" y="27203"/>
                    <a:pt x="82861" y="35267"/>
                    <a:pt x="82861" y="44674"/>
                  </a:cubicBezTo>
                  <a:cubicBezTo>
                    <a:pt x="82861" y="54082"/>
                    <a:pt x="81007" y="62146"/>
                    <a:pt x="77300" y="68912"/>
                  </a:cubicBezTo>
                  <a:cubicBezTo>
                    <a:pt x="73592" y="75678"/>
                    <a:pt x="68587" y="80775"/>
                    <a:pt x="62238" y="84205"/>
                  </a:cubicBezTo>
                  <a:cubicBezTo>
                    <a:pt x="55889" y="87634"/>
                    <a:pt x="48938" y="89349"/>
                    <a:pt x="41338" y="89349"/>
                  </a:cubicBezTo>
                  <a:cubicBezTo>
                    <a:pt x="33738" y="89349"/>
                    <a:pt x="26786" y="87634"/>
                    <a:pt x="20530" y="84205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3975F13C-6D70-0B8D-DF10-551FC97B6690}"/>
                </a:ext>
              </a:extLst>
            </p:cNvPr>
            <p:cNvSpPr/>
            <p:nvPr/>
          </p:nvSpPr>
          <p:spPr>
            <a:xfrm>
              <a:off x="11357234" y="563440"/>
              <a:ext cx="17378" cy="113678"/>
            </a:xfrm>
            <a:custGeom>
              <a:avLst/>
              <a:gdLst>
                <a:gd name="csX0" fmla="*/ 0 w 17378"/>
                <a:gd name="csY0" fmla="*/ 3151 h 113678"/>
                <a:gd name="csX1" fmla="*/ 17379 w 17378"/>
                <a:gd name="csY1" fmla="*/ 0 h 113678"/>
                <a:gd name="csX2" fmla="*/ 17379 w 17378"/>
                <a:gd name="csY2" fmla="*/ 113679 h 113678"/>
                <a:gd name="csX3" fmla="*/ 0 w 17378"/>
                <a:gd name="csY3" fmla="*/ 113679 h 113678"/>
                <a:gd name="csX4" fmla="*/ 0 w 17378"/>
                <a:gd name="csY4" fmla="*/ 3151 h 113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378" h="113678">
                  <a:moveTo>
                    <a:pt x="0" y="3151"/>
                  </a:moveTo>
                  <a:lnTo>
                    <a:pt x="17379" y="0"/>
                  </a:lnTo>
                  <a:lnTo>
                    <a:pt x="17379" y="113679"/>
                  </a:lnTo>
                  <a:lnTo>
                    <a:pt x="0" y="113679"/>
                  </a:lnTo>
                  <a:lnTo>
                    <a:pt x="0" y="3151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7C335A0A-32DB-ED83-A68B-5C1F9628E626}"/>
                </a:ext>
              </a:extLst>
            </p:cNvPr>
            <p:cNvSpPr/>
            <p:nvPr/>
          </p:nvSpPr>
          <p:spPr>
            <a:xfrm>
              <a:off x="11395049" y="589300"/>
              <a:ext cx="69699" cy="89302"/>
            </a:xfrm>
            <a:custGeom>
              <a:avLst/>
              <a:gdLst>
                <a:gd name="csX0" fmla="*/ 48289 w 69699"/>
                <a:gd name="csY0" fmla="*/ 70024 h 89302"/>
                <a:gd name="csX1" fmla="*/ 52089 w 69699"/>
                <a:gd name="csY1" fmla="*/ 56631 h 89302"/>
                <a:gd name="csX2" fmla="*/ 52089 w 69699"/>
                <a:gd name="csY2" fmla="*/ 44767 h 89302"/>
                <a:gd name="csX3" fmla="*/ 29752 w 69699"/>
                <a:gd name="csY3" fmla="*/ 49355 h 89302"/>
                <a:gd name="csX4" fmla="*/ 20391 w 69699"/>
                <a:gd name="csY4" fmla="*/ 53711 h 89302"/>
                <a:gd name="csX5" fmla="*/ 17564 w 69699"/>
                <a:gd name="csY5" fmla="*/ 62007 h 89302"/>
                <a:gd name="csX6" fmla="*/ 20947 w 69699"/>
                <a:gd name="csY6" fmla="*/ 71182 h 89302"/>
                <a:gd name="csX7" fmla="*/ 31467 w 69699"/>
                <a:gd name="csY7" fmla="*/ 74334 h 89302"/>
                <a:gd name="csX8" fmla="*/ 35730 w 69699"/>
                <a:gd name="csY8" fmla="*/ 74334 h 89302"/>
                <a:gd name="csX9" fmla="*/ 48243 w 69699"/>
                <a:gd name="csY9" fmla="*/ 69978 h 89302"/>
                <a:gd name="csX10" fmla="*/ 7044 w 69699"/>
                <a:gd name="csY10" fmla="*/ 82536 h 89302"/>
                <a:gd name="csX11" fmla="*/ 0 w 69699"/>
                <a:gd name="csY11" fmla="*/ 63768 h 89302"/>
                <a:gd name="csX12" fmla="*/ 2549 w 69699"/>
                <a:gd name="csY12" fmla="*/ 51255 h 89302"/>
                <a:gd name="csX13" fmla="*/ 10844 w 69699"/>
                <a:gd name="csY13" fmla="*/ 42682 h 89302"/>
                <a:gd name="csX14" fmla="*/ 26276 w 69699"/>
                <a:gd name="csY14" fmla="*/ 37306 h 89302"/>
                <a:gd name="csX15" fmla="*/ 41801 w 69699"/>
                <a:gd name="csY15" fmla="*/ 34479 h 89302"/>
                <a:gd name="csX16" fmla="*/ 48196 w 69699"/>
                <a:gd name="csY16" fmla="*/ 32672 h 89302"/>
                <a:gd name="csX17" fmla="*/ 51023 w 69699"/>
                <a:gd name="csY17" fmla="*/ 29752 h 89302"/>
                <a:gd name="csX18" fmla="*/ 51718 w 69699"/>
                <a:gd name="csY18" fmla="*/ 24515 h 89302"/>
                <a:gd name="csX19" fmla="*/ 50375 w 69699"/>
                <a:gd name="csY19" fmla="*/ 19140 h 89302"/>
                <a:gd name="csX20" fmla="*/ 45555 w 69699"/>
                <a:gd name="csY20" fmla="*/ 16266 h 89302"/>
                <a:gd name="csX21" fmla="*/ 35591 w 69699"/>
                <a:gd name="csY21" fmla="*/ 15339 h 89302"/>
                <a:gd name="csX22" fmla="*/ 4542 w 69699"/>
                <a:gd name="csY22" fmla="*/ 15339 h 89302"/>
                <a:gd name="csX23" fmla="*/ 4542 w 69699"/>
                <a:gd name="csY23" fmla="*/ 2688 h 89302"/>
                <a:gd name="csX24" fmla="*/ 18259 w 69699"/>
                <a:gd name="csY24" fmla="*/ 788 h 89302"/>
                <a:gd name="csX25" fmla="*/ 34664 w 69699"/>
                <a:gd name="csY25" fmla="*/ 0 h 89302"/>
                <a:gd name="csX26" fmla="*/ 55426 w 69699"/>
                <a:gd name="csY26" fmla="*/ 2781 h 89302"/>
                <a:gd name="csX27" fmla="*/ 66363 w 69699"/>
                <a:gd name="csY27" fmla="*/ 10937 h 89302"/>
                <a:gd name="csX28" fmla="*/ 69699 w 69699"/>
                <a:gd name="csY28" fmla="*/ 25025 h 89302"/>
                <a:gd name="csX29" fmla="*/ 69699 w 69699"/>
                <a:gd name="csY29" fmla="*/ 87866 h 89302"/>
                <a:gd name="csX30" fmla="*/ 56863 w 69699"/>
                <a:gd name="csY30" fmla="*/ 87866 h 89302"/>
                <a:gd name="csX31" fmla="*/ 52136 w 69699"/>
                <a:gd name="csY31" fmla="*/ 76790 h 89302"/>
                <a:gd name="csX32" fmla="*/ 43423 w 69699"/>
                <a:gd name="csY32" fmla="*/ 85966 h 89302"/>
                <a:gd name="csX33" fmla="*/ 27898 w 69699"/>
                <a:gd name="csY33" fmla="*/ 89303 h 89302"/>
                <a:gd name="csX34" fmla="*/ 7090 w 69699"/>
                <a:gd name="csY34" fmla="*/ 82583 h 893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69699" h="89302">
                  <a:moveTo>
                    <a:pt x="48289" y="70024"/>
                  </a:moveTo>
                  <a:cubicBezTo>
                    <a:pt x="50838" y="67104"/>
                    <a:pt x="52089" y="62655"/>
                    <a:pt x="52089" y="56631"/>
                  </a:cubicBezTo>
                  <a:lnTo>
                    <a:pt x="52089" y="44767"/>
                  </a:lnTo>
                  <a:lnTo>
                    <a:pt x="29752" y="49355"/>
                  </a:lnTo>
                  <a:cubicBezTo>
                    <a:pt x="25442" y="50189"/>
                    <a:pt x="22291" y="51672"/>
                    <a:pt x="20391" y="53711"/>
                  </a:cubicBezTo>
                  <a:cubicBezTo>
                    <a:pt x="18491" y="55750"/>
                    <a:pt x="17564" y="58531"/>
                    <a:pt x="17564" y="62007"/>
                  </a:cubicBezTo>
                  <a:cubicBezTo>
                    <a:pt x="17564" y="66038"/>
                    <a:pt x="18676" y="69097"/>
                    <a:pt x="20947" y="71182"/>
                  </a:cubicBezTo>
                  <a:cubicBezTo>
                    <a:pt x="23218" y="73314"/>
                    <a:pt x="26740" y="74334"/>
                    <a:pt x="31467" y="74334"/>
                  </a:cubicBezTo>
                  <a:lnTo>
                    <a:pt x="35730" y="74334"/>
                  </a:lnTo>
                  <a:cubicBezTo>
                    <a:pt x="41523" y="74334"/>
                    <a:pt x="45694" y="72897"/>
                    <a:pt x="48243" y="69978"/>
                  </a:cubicBezTo>
                  <a:moveTo>
                    <a:pt x="7044" y="82536"/>
                  </a:moveTo>
                  <a:cubicBezTo>
                    <a:pt x="2363" y="78041"/>
                    <a:pt x="0" y="71785"/>
                    <a:pt x="0" y="63768"/>
                  </a:cubicBezTo>
                  <a:cubicBezTo>
                    <a:pt x="0" y="58809"/>
                    <a:pt x="834" y="54638"/>
                    <a:pt x="2549" y="51255"/>
                  </a:cubicBezTo>
                  <a:cubicBezTo>
                    <a:pt x="4217" y="47872"/>
                    <a:pt x="6998" y="45045"/>
                    <a:pt x="10844" y="42682"/>
                  </a:cubicBezTo>
                  <a:cubicBezTo>
                    <a:pt x="14691" y="40365"/>
                    <a:pt x="19835" y="38557"/>
                    <a:pt x="26276" y="37306"/>
                  </a:cubicBezTo>
                  <a:lnTo>
                    <a:pt x="41801" y="34479"/>
                  </a:lnTo>
                  <a:cubicBezTo>
                    <a:pt x="44628" y="33969"/>
                    <a:pt x="46806" y="33367"/>
                    <a:pt x="48196" y="32672"/>
                  </a:cubicBezTo>
                  <a:cubicBezTo>
                    <a:pt x="49633" y="31977"/>
                    <a:pt x="50560" y="31003"/>
                    <a:pt x="51023" y="29752"/>
                  </a:cubicBezTo>
                  <a:cubicBezTo>
                    <a:pt x="51487" y="28501"/>
                    <a:pt x="51718" y="26740"/>
                    <a:pt x="51718" y="24515"/>
                  </a:cubicBezTo>
                  <a:cubicBezTo>
                    <a:pt x="51718" y="22291"/>
                    <a:pt x="51255" y="20391"/>
                    <a:pt x="50375" y="19140"/>
                  </a:cubicBezTo>
                  <a:cubicBezTo>
                    <a:pt x="49494" y="17888"/>
                    <a:pt x="47872" y="16915"/>
                    <a:pt x="45555" y="16266"/>
                  </a:cubicBezTo>
                  <a:cubicBezTo>
                    <a:pt x="43238" y="15618"/>
                    <a:pt x="39901" y="15339"/>
                    <a:pt x="35591" y="15339"/>
                  </a:cubicBezTo>
                  <a:lnTo>
                    <a:pt x="4542" y="15339"/>
                  </a:lnTo>
                  <a:lnTo>
                    <a:pt x="4542" y="2688"/>
                  </a:lnTo>
                  <a:cubicBezTo>
                    <a:pt x="8017" y="1946"/>
                    <a:pt x="12605" y="1298"/>
                    <a:pt x="18259" y="788"/>
                  </a:cubicBezTo>
                  <a:cubicBezTo>
                    <a:pt x="23913" y="278"/>
                    <a:pt x="29381" y="0"/>
                    <a:pt x="34664" y="0"/>
                  </a:cubicBezTo>
                  <a:cubicBezTo>
                    <a:pt x="43423" y="0"/>
                    <a:pt x="50328" y="927"/>
                    <a:pt x="55426" y="2781"/>
                  </a:cubicBezTo>
                  <a:cubicBezTo>
                    <a:pt x="60477" y="4634"/>
                    <a:pt x="64138" y="7369"/>
                    <a:pt x="66363" y="10937"/>
                  </a:cubicBezTo>
                  <a:cubicBezTo>
                    <a:pt x="68587" y="14505"/>
                    <a:pt x="69699" y="19232"/>
                    <a:pt x="69699" y="25025"/>
                  </a:cubicBezTo>
                  <a:lnTo>
                    <a:pt x="69699" y="87866"/>
                  </a:lnTo>
                  <a:lnTo>
                    <a:pt x="56863" y="87866"/>
                  </a:lnTo>
                  <a:lnTo>
                    <a:pt x="52136" y="76790"/>
                  </a:lnTo>
                  <a:cubicBezTo>
                    <a:pt x="50467" y="80683"/>
                    <a:pt x="47548" y="83741"/>
                    <a:pt x="43423" y="85966"/>
                  </a:cubicBezTo>
                  <a:cubicBezTo>
                    <a:pt x="39299" y="88190"/>
                    <a:pt x="34155" y="89303"/>
                    <a:pt x="27898" y="89303"/>
                  </a:cubicBezTo>
                  <a:cubicBezTo>
                    <a:pt x="18722" y="89303"/>
                    <a:pt x="11771" y="87078"/>
                    <a:pt x="7090" y="82583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E034509A-87B8-E384-8246-CF5F6C3C40EC}"/>
                </a:ext>
              </a:extLst>
            </p:cNvPr>
            <p:cNvSpPr/>
            <p:nvPr/>
          </p:nvSpPr>
          <p:spPr>
            <a:xfrm>
              <a:off x="11486113" y="563440"/>
              <a:ext cx="73175" cy="115254"/>
            </a:xfrm>
            <a:custGeom>
              <a:avLst/>
              <a:gdLst>
                <a:gd name="csX0" fmla="*/ 26832 w 73175"/>
                <a:gd name="csY0" fmla="*/ 113123 h 115254"/>
                <a:gd name="csX1" fmla="*/ 16776 w 73175"/>
                <a:gd name="csY1" fmla="*/ 106866 h 115254"/>
                <a:gd name="csX2" fmla="*/ 16127 w 73175"/>
                <a:gd name="csY2" fmla="*/ 100054 h 115254"/>
                <a:gd name="csX3" fmla="*/ 27991 w 73175"/>
                <a:gd name="csY3" fmla="*/ 100054 h 115254"/>
                <a:gd name="csX4" fmla="*/ 45231 w 73175"/>
                <a:gd name="csY4" fmla="*/ 97366 h 115254"/>
                <a:gd name="csX5" fmla="*/ 52923 w 73175"/>
                <a:gd name="csY5" fmla="*/ 88098 h 115254"/>
                <a:gd name="csX6" fmla="*/ 55055 w 73175"/>
                <a:gd name="csY6" fmla="*/ 68541 h 115254"/>
                <a:gd name="csX7" fmla="*/ 53016 w 73175"/>
                <a:gd name="csY7" fmla="*/ 50745 h 115254"/>
                <a:gd name="csX8" fmla="*/ 45740 w 73175"/>
                <a:gd name="csY8" fmla="*/ 43052 h 115254"/>
                <a:gd name="csX9" fmla="*/ 29567 w 73175"/>
                <a:gd name="csY9" fmla="*/ 41013 h 115254"/>
                <a:gd name="csX10" fmla="*/ 16127 w 73175"/>
                <a:gd name="csY10" fmla="*/ 41013 h 115254"/>
                <a:gd name="csX11" fmla="*/ 16127 w 73175"/>
                <a:gd name="csY11" fmla="*/ 34201 h 115254"/>
                <a:gd name="csX12" fmla="*/ 38789 w 73175"/>
                <a:gd name="csY12" fmla="*/ 25813 h 115254"/>
                <a:gd name="csX13" fmla="*/ 57650 w 73175"/>
                <a:gd name="csY13" fmla="*/ 29474 h 115254"/>
                <a:gd name="csX14" fmla="*/ 69143 w 73175"/>
                <a:gd name="csY14" fmla="*/ 42543 h 115254"/>
                <a:gd name="csX15" fmla="*/ 73175 w 73175"/>
                <a:gd name="csY15" fmla="*/ 68587 h 115254"/>
                <a:gd name="csX16" fmla="*/ 69051 w 73175"/>
                <a:gd name="csY16" fmla="*/ 96439 h 115254"/>
                <a:gd name="csX17" fmla="*/ 57511 w 73175"/>
                <a:gd name="csY17" fmla="*/ 110991 h 115254"/>
                <a:gd name="csX18" fmla="*/ 38835 w 73175"/>
                <a:gd name="csY18" fmla="*/ 115254 h 115254"/>
                <a:gd name="csX19" fmla="*/ 26879 w 73175"/>
                <a:gd name="csY19" fmla="*/ 113123 h 115254"/>
                <a:gd name="csX20" fmla="*/ 0 w 73175"/>
                <a:gd name="csY20" fmla="*/ 3151 h 115254"/>
                <a:gd name="csX21" fmla="*/ 17425 w 73175"/>
                <a:gd name="csY21" fmla="*/ 0 h 115254"/>
                <a:gd name="csX22" fmla="*/ 17425 w 73175"/>
                <a:gd name="csY22" fmla="*/ 106866 h 115254"/>
                <a:gd name="csX23" fmla="*/ 12049 w 73175"/>
                <a:gd name="csY23" fmla="*/ 113679 h 115254"/>
                <a:gd name="csX24" fmla="*/ 0 w 73175"/>
                <a:gd name="csY24" fmla="*/ 113679 h 115254"/>
                <a:gd name="csX25" fmla="*/ 0 w 73175"/>
                <a:gd name="csY25" fmla="*/ 3151 h 115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3175" h="115254">
                  <a:moveTo>
                    <a:pt x="26832" y="113123"/>
                  </a:moveTo>
                  <a:cubicBezTo>
                    <a:pt x="23310" y="111686"/>
                    <a:pt x="19927" y="109601"/>
                    <a:pt x="16776" y="106866"/>
                  </a:cubicBezTo>
                  <a:lnTo>
                    <a:pt x="16127" y="100054"/>
                  </a:lnTo>
                  <a:lnTo>
                    <a:pt x="27991" y="100054"/>
                  </a:lnTo>
                  <a:cubicBezTo>
                    <a:pt x="35777" y="100054"/>
                    <a:pt x="41569" y="99174"/>
                    <a:pt x="45231" y="97366"/>
                  </a:cubicBezTo>
                  <a:cubicBezTo>
                    <a:pt x="48938" y="95559"/>
                    <a:pt x="51487" y="92500"/>
                    <a:pt x="52923" y="88098"/>
                  </a:cubicBezTo>
                  <a:cubicBezTo>
                    <a:pt x="54360" y="83741"/>
                    <a:pt x="55055" y="77207"/>
                    <a:pt x="55055" y="68541"/>
                  </a:cubicBezTo>
                  <a:cubicBezTo>
                    <a:pt x="55055" y="60431"/>
                    <a:pt x="54360" y="54499"/>
                    <a:pt x="53016" y="50745"/>
                  </a:cubicBezTo>
                  <a:cubicBezTo>
                    <a:pt x="51626" y="46992"/>
                    <a:pt x="49216" y="44443"/>
                    <a:pt x="45740" y="43052"/>
                  </a:cubicBezTo>
                  <a:cubicBezTo>
                    <a:pt x="42265" y="41662"/>
                    <a:pt x="36889" y="41013"/>
                    <a:pt x="29567" y="41013"/>
                  </a:cubicBezTo>
                  <a:lnTo>
                    <a:pt x="16127" y="41013"/>
                  </a:lnTo>
                  <a:lnTo>
                    <a:pt x="16127" y="34201"/>
                  </a:lnTo>
                  <a:cubicBezTo>
                    <a:pt x="22476" y="28593"/>
                    <a:pt x="29984" y="25813"/>
                    <a:pt x="38789" y="25813"/>
                  </a:cubicBezTo>
                  <a:cubicBezTo>
                    <a:pt x="46389" y="25813"/>
                    <a:pt x="52692" y="27018"/>
                    <a:pt x="57650" y="29474"/>
                  </a:cubicBezTo>
                  <a:cubicBezTo>
                    <a:pt x="62609" y="31884"/>
                    <a:pt x="66455" y="36240"/>
                    <a:pt x="69143" y="42543"/>
                  </a:cubicBezTo>
                  <a:cubicBezTo>
                    <a:pt x="71831" y="48845"/>
                    <a:pt x="73175" y="57511"/>
                    <a:pt x="73175" y="68587"/>
                  </a:cubicBezTo>
                  <a:cubicBezTo>
                    <a:pt x="73175" y="80312"/>
                    <a:pt x="71785" y="89581"/>
                    <a:pt x="69051" y="96439"/>
                  </a:cubicBezTo>
                  <a:cubicBezTo>
                    <a:pt x="66316" y="103298"/>
                    <a:pt x="62470" y="108164"/>
                    <a:pt x="57511" y="110991"/>
                  </a:cubicBezTo>
                  <a:cubicBezTo>
                    <a:pt x="52553" y="113864"/>
                    <a:pt x="46296" y="115254"/>
                    <a:pt x="38835" y="115254"/>
                  </a:cubicBezTo>
                  <a:cubicBezTo>
                    <a:pt x="34386" y="115254"/>
                    <a:pt x="30401" y="114559"/>
                    <a:pt x="26879" y="113123"/>
                  </a:cubicBezTo>
                  <a:moveTo>
                    <a:pt x="0" y="3151"/>
                  </a:moveTo>
                  <a:lnTo>
                    <a:pt x="17425" y="0"/>
                  </a:lnTo>
                  <a:lnTo>
                    <a:pt x="17425" y="106866"/>
                  </a:lnTo>
                  <a:lnTo>
                    <a:pt x="12049" y="113679"/>
                  </a:lnTo>
                  <a:lnTo>
                    <a:pt x="0" y="113679"/>
                  </a:lnTo>
                  <a:lnTo>
                    <a:pt x="0" y="3151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7304EAA2-44CD-81AA-B515-B2995F6DF132}"/>
                </a:ext>
              </a:extLst>
            </p:cNvPr>
            <p:cNvSpPr/>
            <p:nvPr/>
          </p:nvSpPr>
          <p:spPr>
            <a:xfrm>
              <a:off x="11569993" y="589346"/>
              <a:ext cx="82860" cy="89348"/>
            </a:xfrm>
            <a:custGeom>
              <a:avLst/>
              <a:gdLst>
                <a:gd name="csX0" fmla="*/ 54823 w 82860"/>
                <a:gd name="csY0" fmla="*/ 70534 h 89348"/>
                <a:gd name="csX1" fmla="*/ 62516 w 82860"/>
                <a:gd name="csY1" fmla="*/ 61172 h 89348"/>
                <a:gd name="csX2" fmla="*/ 64972 w 82860"/>
                <a:gd name="csY2" fmla="*/ 44721 h 89348"/>
                <a:gd name="csX3" fmla="*/ 62516 w 82860"/>
                <a:gd name="csY3" fmla="*/ 28269 h 89348"/>
                <a:gd name="csX4" fmla="*/ 54823 w 82860"/>
                <a:gd name="csY4" fmla="*/ 18862 h 89348"/>
                <a:gd name="csX5" fmla="*/ 41384 w 82860"/>
                <a:gd name="csY5" fmla="*/ 15757 h 89348"/>
                <a:gd name="csX6" fmla="*/ 27991 w 82860"/>
                <a:gd name="csY6" fmla="*/ 18862 h 89348"/>
                <a:gd name="csX7" fmla="*/ 20391 w 82860"/>
                <a:gd name="csY7" fmla="*/ 28269 h 89348"/>
                <a:gd name="csX8" fmla="*/ 17935 w 82860"/>
                <a:gd name="csY8" fmla="*/ 44721 h 89348"/>
                <a:gd name="csX9" fmla="*/ 20391 w 82860"/>
                <a:gd name="csY9" fmla="*/ 61172 h 89348"/>
                <a:gd name="csX10" fmla="*/ 27991 w 82860"/>
                <a:gd name="csY10" fmla="*/ 70534 h 89348"/>
                <a:gd name="csX11" fmla="*/ 41384 w 82860"/>
                <a:gd name="csY11" fmla="*/ 73546 h 89348"/>
                <a:gd name="csX12" fmla="*/ 54823 w 82860"/>
                <a:gd name="csY12" fmla="*/ 70534 h 89348"/>
                <a:gd name="csX13" fmla="*/ 20530 w 82860"/>
                <a:gd name="csY13" fmla="*/ 84205 h 89348"/>
                <a:gd name="csX14" fmla="*/ 5561 w 82860"/>
                <a:gd name="csY14" fmla="*/ 68912 h 89348"/>
                <a:gd name="csX15" fmla="*/ 0 w 82860"/>
                <a:gd name="csY15" fmla="*/ 44674 h 89348"/>
                <a:gd name="csX16" fmla="*/ 5561 w 82860"/>
                <a:gd name="csY16" fmla="*/ 20437 h 89348"/>
                <a:gd name="csX17" fmla="*/ 20530 w 82860"/>
                <a:gd name="csY17" fmla="*/ 5144 h 89348"/>
                <a:gd name="csX18" fmla="*/ 41338 w 82860"/>
                <a:gd name="csY18" fmla="*/ 0 h 89348"/>
                <a:gd name="csX19" fmla="*/ 62238 w 82860"/>
                <a:gd name="csY19" fmla="*/ 5144 h 89348"/>
                <a:gd name="csX20" fmla="*/ 77300 w 82860"/>
                <a:gd name="csY20" fmla="*/ 20437 h 89348"/>
                <a:gd name="csX21" fmla="*/ 82861 w 82860"/>
                <a:gd name="csY21" fmla="*/ 44674 h 89348"/>
                <a:gd name="csX22" fmla="*/ 77300 w 82860"/>
                <a:gd name="csY22" fmla="*/ 68912 h 89348"/>
                <a:gd name="csX23" fmla="*/ 62238 w 82860"/>
                <a:gd name="csY23" fmla="*/ 84205 h 89348"/>
                <a:gd name="csX24" fmla="*/ 41338 w 82860"/>
                <a:gd name="csY24" fmla="*/ 89349 h 89348"/>
                <a:gd name="csX25" fmla="*/ 20530 w 82860"/>
                <a:gd name="csY25" fmla="*/ 84205 h 89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82860" h="89348">
                  <a:moveTo>
                    <a:pt x="54823" y="70534"/>
                  </a:moveTo>
                  <a:cubicBezTo>
                    <a:pt x="58299" y="68541"/>
                    <a:pt x="60848" y="65436"/>
                    <a:pt x="62516" y="61172"/>
                  </a:cubicBezTo>
                  <a:cubicBezTo>
                    <a:pt x="64138" y="56955"/>
                    <a:pt x="64972" y="51440"/>
                    <a:pt x="64972" y="44721"/>
                  </a:cubicBezTo>
                  <a:cubicBezTo>
                    <a:pt x="64972" y="38001"/>
                    <a:pt x="64138" y="32486"/>
                    <a:pt x="62516" y="28269"/>
                  </a:cubicBezTo>
                  <a:cubicBezTo>
                    <a:pt x="60894" y="24052"/>
                    <a:pt x="58299" y="20901"/>
                    <a:pt x="54823" y="18862"/>
                  </a:cubicBezTo>
                  <a:cubicBezTo>
                    <a:pt x="51348" y="16822"/>
                    <a:pt x="46853" y="15757"/>
                    <a:pt x="41384" y="15757"/>
                  </a:cubicBezTo>
                  <a:cubicBezTo>
                    <a:pt x="35916" y="15757"/>
                    <a:pt x="31420" y="16776"/>
                    <a:pt x="27991" y="18862"/>
                  </a:cubicBezTo>
                  <a:cubicBezTo>
                    <a:pt x="24562" y="20901"/>
                    <a:pt x="22013" y="24052"/>
                    <a:pt x="20391" y="28269"/>
                  </a:cubicBezTo>
                  <a:cubicBezTo>
                    <a:pt x="18769" y="32486"/>
                    <a:pt x="17935" y="38001"/>
                    <a:pt x="17935" y="44721"/>
                  </a:cubicBezTo>
                  <a:cubicBezTo>
                    <a:pt x="17935" y="51440"/>
                    <a:pt x="18769" y="56955"/>
                    <a:pt x="20391" y="61172"/>
                  </a:cubicBezTo>
                  <a:cubicBezTo>
                    <a:pt x="22013" y="65390"/>
                    <a:pt x="24562" y="68495"/>
                    <a:pt x="27991" y="70534"/>
                  </a:cubicBezTo>
                  <a:cubicBezTo>
                    <a:pt x="31420" y="72526"/>
                    <a:pt x="35869" y="73546"/>
                    <a:pt x="41384" y="73546"/>
                  </a:cubicBezTo>
                  <a:cubicBezTo>
                    <a:pt x="46899" y="73546"/>
                    <a:pt x="51348" y="72526"/>
                    <a:pt x="54823" y="70534"/>
                  </a:cubicBezTo>
                  <a:moveTo>
                    <a:pt x="20530" y="84205"/>
                  </a:moveTo>
                  <a:cubicBezTo>
                    <a:pt x="14227" y="80775"/>
                    <a:pt x="9269" y="75678"/>
                    <a:pt x="5561" y="68912"/>
                  </a:cubicBezTo>
                  <a:cubicBezTo>
                    <a:pt x="1854" y="62146"/>
                    <a:pt x="0" y="54082"/>
                    <a:pt x="0" y="44674"/>
                  </a:cubicBezTo>
                  <a:cubicBezTo>
                    <a:pt x="0" y="35267"/>
                    <a:pt x="1854" y="27203"/>
                    <a:pt x="5561" y="20437"/>
                  </a:cubicBezTo>
                  <a:cubicBezTo>
                    <a:pt x="9269" y="13671"/>
                    <a:pt x="14227" y="8573"/>
                    <a:pt x="20530" y="5144"/>
                  </a:cubicBezTo>
                  <a:cubicBezTo>
                    <a:pt x="26786" y="1715"/>
                    <a:pt x="33738" y="0"/>
                    <a:pt x="41338" y="0"/>
                  </a:cubicBezTo>
                  <a:cubicBezTo>
                    <a:pt x="48938" y="0"/>
                    <a:pt x="55889" y="1715"/>
                    <a:pt x="62238" y="5144"/>
                  </a:cubicBezTo>
                  <a:cubicBezTo>
                    <a:pt x="68587" y="8573"/>
                    <a:pt x="73592" y="13671"/>
                    <a:pt x="77300" y="20437"/>
                  </a:cubicBezTo>
                  <a:cubicBezTo>
                    <a:pt x="81007" y="27203"/>
                    <a:pt x="82861" y="35267"/>
                    <a:pt x="82861" y="44674"/>
                  </a:cubicBezTo>
                  <a:cubicBezTo>
                    <a:pt x="82861" y="54082"/>
                    <a:pt x="81007" y="62146"/>
                    <a:pt x="77300" y="68912"/>
                  </a:cubicBezTo>
                  <a:cubicBezTo>
                    <a:pt x="73592" y="75678"/>
                    <a:pt x="68587" y="80775"/>
                    <a:pt x="62238" y="84205"/>
                  </a:cubicBezTo>
                  <a:cubicBezTo>
                    <a:pt x="55889" y="87634"/>
                    <a:pt x="48938" y="89349"/>
                    <a:pt x="41338" y="89349"/>
                  </a:cubicBezTo>
                  <a:cubicBezTo>
                    <a:pt x="33738" y="89349"/>
                    <a:pt x="26786" y="87634"/>
                    <a:pt x="20530" y="84205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B5B78DF1-13AD-BC54-61DB-A82FF6D3B48D}"/>
                </a:ext>
              </a:extLst>
            </p:cNvPr>
            <p:cNvSpPr/>
            <p:nvPr/>
          </p:nvSpPr>
          <p:spPr>
            <a:xfrm>
              <a:off x="11669954" y="589717"/>
              <a:ext cx="46852" cy="87448"/>
            </a:xfrm>
            <a:custGeom>
              <a:avLst/>
              <a:gdLst>
                <a:gd name="csX0" fmla="*/ 0 w 46852"/>
                <a:gd name="csY0" fmla="*/ 1112 h 87448"/>
                <a:gd name="csX1" fmla="*/ 15664 w 46852"/>
                <a:gd name="csY1" fmla="*/ 1112 h 87448"/>
                <a:gd name="csX2" fmla="*/ 15664 w 46852"/>
                <a:gd name="csY2" fmla="*/ 18537 h 87448"/>
                <a:gd name="csX3" fmla="*/ 15525 w 46852"/>
                <a:gd name="csY3" fmla="*/ 12374 h 87448"/>
                <a:gd name="csX4" fmla="*/ 22662 w 46852"/>
                <a:gd name="csY4" fmla="*/ 3105 h 87448"/>
                <a:gd name="csX5" fmla="*/ 35313 w 46852"/>
                <a:gd name="csY5" fmla="*/ 0 h 87448"/>
                <a:gd name="csX6" fmla="*/ 46853 w 46852"/>
                <a:gd name="csY6" fmla="*/ 1900 h 87448"/>
                <a:gd name="csX7" fmla="*/ 46853 w 46852"/>
                <a:gd name="csY7" fmla="*/ 14737 h 87448"/>
                <a:gd name="csX8" fmla="*/ 25628 w 46852"/>
                <a:gd name="csY8" fmla="*/ 14737 h 87448"/>
                <a:gd name="csX9" fmla="*/ 20483 w 46852"/>
                <a:gd name="csY9" fmla="*/ 15525 h 87448"/>
                <a:gd name="csX10" fmla="*/ 18120 w 46852"/>
                <a:gd name="csY10" fmla="*/ 18630 h 87448"/>
                <a:gd name="csX11" fmla="*/ 17425 w 46852"/>
                <a:gd name="csY11" fmla="*/ 25535 h 87448"/>
                <a:gd name="csX12" fmla="*/ 17425 w 46852"/>
                <a:gd name="csY12" fmla="*/ 87449 h 87448"/>
                <a:gd name="csX13" fmla="*/ 0 w 46852"/>
                <a:gd name="csY13" fmla="*/ 87449 h 87448"/>
                <a:gd name="csX14" fmla="*/ 0 w 46852"/>
                <a:gd name="csY14" fmla="*/ 1159 h 874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6852" h="87448">
                  <a:moveTo>
                    <a:pt x="0" y="1112"/>
                  </a:moveTo>
                  <a:lnTo>
                    <a:pt x="15664" y="1112"/>
                  </a:lnTo>
                  <a:lnTo>
                    <a:pt x="15664" y="18537"/>
                  </a:lnTo>
                  <a:lnTo>
                    <a:pt x="15525" y="12374"/>
                  </a:lnTo>
                  <a:cubicBezTo>
                    <a:pt x="17332" y="8249"/>
                    <a:pt x="19696" y="5190"/>
                    <a:pt x="22662" y="3105"/>
                  </a:cubicBezTo>
                  <a:cubicBezTo>
                    <a:pt x="25628" y="1066"/>
                    <a:pt x="29845" y="0"/>
                    <a:pt x="35313" y="0"/>
                  </a:cubicBezTo>
                  <a:cubicBezTo>
                    <a:pt x="40179" y="0"/>
                    <a:pt x="44026" y="649"/>
                    <a:pt x="46853" y="1900"/>
                  </a:cubicBezTo>
                  <a:lnTo>
                    <a:pt x="46853" y="14737"/>
                  </a:lnTo>
                  <a:lnTo>
                    <a:pt x="25628" y="14737"/>
                  </a:lnTo>
                  <a:cubicBezTo>
                    <a:pt x="23310" y="14737"/>
                    <a:pt x="21596" y="15015"/>
                    <a:pt x="20483" y="15525"/>
                  </a:cubicBezTo>
                  <a:cubicBezTo>
                    <a:pt x="19371" y="16035"/>
                    <a:pt x="18583" y="17100"/>
                    <a:pt x="18120" y="18630"/>
                  </a:cubicBezTo>
                  <a:cubicBezTo>
                    <a:pt x="17657" y="20159"/>
                    <a:pt x="17425" y="22476"/>
                    <a:pt x="17425" y="25535"/>
                  </a:cubicBezTo>
                  <a:lnTo>
                    <a:pt x="17425" y="87449"/>
                  </a:lnTo>
                  <a:lnTo>
                    <a:pt x="0" y="87449"/>
                  </a:lnTo>
                  <a:lnTo>
                    <a:pt x="0" y="1159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6C160519-BDE4-8794-F5B6-4B56017D360A}"/>
                </a:ext>
              </a:extLst>
            </p:cNvPr>
            <p:cNvSpPr/>
            <p:nvPr/>
          </p:nvSpPr>
          <p:spPr>
            <a:xfrm>
              <a:off x="11731544" y="589300"/>
              <a:ext cx="69699" cy="89302"/>
            </a:xfrm>
            <a:custGeom>
              <a:avLst/>
              <a:gdLst>
                <a:gd name="csX0" fmla="*/ 48289 w 69699"/>
                <a:gd name="csY0" fmla="*/ 70024 h 89302"/>
                <a:gd name="csX1" fmla="*/ 52089 w 69699"/>
                <a:gd name="csY1" fmla="*/ 56631 h 89302"/>
                <a:gd name="csX2" fmla="*/ 52089 w 69699"/>
                <a:gd name="csY2" fmla="*/ 44767 h 89302"/>
                <a:gd name="csX3" fmla="*/ 29752 w 69699"/>
                <a:gd name="csY3" fmla="*/ 49355 h 89302"/>
                <a:gd name="csX4" fmla="*/ 20391 w 69699"/>
                <a:gd name="csY4" fmla="*/ 53711 h 89302"/>
                <a:gd name="csX5" fmla="*/ 17564 w 69699"/>
                <a:gd name="csY5" fmla="*/ 62007 h 89302"/>
                <a:gd name="csX6" fmla="*/ 20947 w 69699"/>
                <a:gd name="csY6" fmla="*/ 71182 h 89302"/>
                <a:gd name="csX7" fmla="*/ 31467 w 69699"/>
                <a:gd name="csY7" fmla="*/ 74334 h 89302"/>
                <a:gd name="csX8" fmla="*/ 35730 w 69699"/>
                <a:gd name="csY8" fmla="*/ 74334 h 89302"/>
                <a:gd name="csX9" fmla="*/ 48243 w 69699"/>
                <a:gd name="csY9" fmla="*/ 69978 h 89302"/>
                <a:gd name="csX10" fmla="*/ 7044 w 69699"/>
                <a:gd name="csY10" fmla="*/ 82536 h 89302"/>
                <a:gd name="csX11" fmla="*/ 0 w 69699"/>
                <a:gd name="csY11" fmla="*/ 63768 h 89302"/>
                <a:gd name="csX12" fmla="*/ 2549 w 69699"/>
                <a:gd name="csY12" fmla="*/ 51255 h 89302"/>
                <a:gd name="csX13" fmla="*/ 10844 w 69699"/>
                <a:gd name="csY13" fmla="*/ 42682 h 89302"/>
                <a:gd name="csX14" fmla="*/ 26276 w 69699"/>
                <a:gd name="csY14" fmla="*/ 37306 h 89302"/>
                <a:gd name="csX15" fmla="*/ 41801 w 69699"/>
                <a:gd name="csY15" fmla="*/ 34479 h 89302"/>
                <a:gd name="csX16" fmla="*/ 48196 w 69699"/>
                <a:gd name="csY16" fmla="*/ 32672 h 89302"/>
                <a:gd name="csX17" fmla="*/ 51023 w 69699"/>
                <a:gd name="csY17" fmla="*/ 29752 h 89302"/>
                <a:gd name="csX18" fmla="*/ 51718 w 69699"/>
                <a:gd name="csY18" fmla="*/ 24515 h 89302"/>
                <a:gd name="csX19" fmla="*/ 50375 w 69699"/>
                <a:gd name="csY19" fmla="*/ 19140 h 89302"/>
                <a:gd name="csX20" fmla="*/ 45555 w 69699"/>
                <a:gd name="csY20" fmla="*/ 16266 h 89302"/>
                <a:gd name="csX21" fmla="*/ 35591 w 69699"/>
                <a:gd name="csY21" fmla="*/ 15339 h 89302"/>
                <a:gd name="csX22" fmla="*/ 4542 w 69699"/>
                <a:gd name="csY22" fmla="*/ 15339 h 89302"/>
                <a:gd name="csX23" fmla="*/ 4542 w 69699"/>
                <a:gd name="csY23" fmla="*/ 2688 h 89302"/>
                <a:gd name="csX24" fmla="*/ 18259 w 69699"/>
                <a:gd name="csY24" fmla="*/ 788 h 89302"/>
                <a:gd name="csX25" fmla="*/ 34664 w 69699"/>
                <a:gd name="csY25" fmla="*/ 0 h 89302"/>
                <a:gd name="csX26" fmla="*/ 55426 w 69699"/>
                <a:gd name="csY26" fmla="*/ 2781 h 89302"/>
                <a:gd name="csX27" fmla="*/ 66363 w 69699"/>
                <a:gd name="csY27" fmla="*/ 10937 h 89302"/>
                <a:gd name="csX28" fmla="*/ 69699 w 69699"/>
                <a:gd name="csY28" fmla="*/ 25025 h 89302"/>
                <a:gd name="csX29" fmla="*/ 69699 w 69699"/>
                <a:gd name="csY29" fmla="*/ 87866 h 89302"/>
                <a:gd name="csX30" fmla="*/ 56862 w 69699"/>
                <a:gd name="csY30" fmla="*/ 87866 h 89302"/>
                <a:gd name="csX31" fmla="*/ 52136 w 69699"/>
                <a:gd name="csY31" fmla="*/ 76790 h 89302"/>
                <a:gd name="csX32" fmla="*/ 43423 w 69699"/>
                <a:gd name="csY32" fmla="*/ 85966 h 89302"/>
                <a:gd name="csX33" fmla="*/ 27898 w 69699"/>
                <a:gd name="csY33" fmla="*/ 89303 h 89302"/>
                <a:gd name="csX34" fmla="*/ 7090 w 69699"/>
                <a:gd name="csY34" fmla="*/ 82583 h 893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69699" h="89302">
                  <a:moveTo>
                    <a:pt x="48289" y="70024"/>
                  </a:moveTo>
                  <a:cubicBezTo>
                    <a:pt x="50838" y="67104"/>
                    <a:pt x="52089" y="62655"/>
                    <a:pt x="52089" y="56631"/>
                  </a:cubicBezTo>
                  <a:lnTo>
                    <a:pt x="52089" y="44767"/>
                  </a:lnTo>
                  <a:lnTo>
                    <a:pt x="29752" y="49355"/>
                  </a:lnTo>
                  <a:cubicBezTo>
                    <a:pt x="25442" y="50189"/>
                    <a:pt x="22291" y="51672"/>
                    <a:pt x="20391" y="53711"/>
                  </a:cubicBezTo>
                  <a:cubicBezTo>
                    <a:pt x="18491" y="55750"/>
                    <a:pt x="17564" y="58531"/>
                    <a:pt x="17564" y="62007"/>
                  </a:cubicBezTo>
                  <a:cubicBezTo>
                    <a:pt x="17564" y="66038"/>
                    <a:pt x="18676" y="69097"/>
                    <a:pt x="20947" y="71182"/>
                  </a:cubicBezTo>
                  <a:cubicBezTo>
                    <a:pt x="23218" y="73314"/>
                    <a:pt x="26740" y="74334"/>
                    <a:pt x="31467" y="74334"/>
                  </a:cubicBezTo>
                  <a:lnTo>
                    <a:pt x="35730" y="74334"/>
                  </a:lnTo>
                  <a:cubicBezTo>
                    <a:pt x="41523" y="74334"/>
                    <a:pt x="45694" y="72897"/>
                    <a:pt x="48243" y="69978"/>
                  </a:cubicBezTo>
                  <a:moveTo>
                    <a:pt x="7044" y="82536"/>
                  </a:moveTo>
                  <a:cubicBezTo>
                    <a:pt x="2363" y="78041"/>
                    <a:pt x="0" y="71785"/>
                    <a:pt x="0" y="63768"/>
                  </a:cubicBezTo>
                  <a:cubicBezTo>
                    <a:pt x="0" y="58809"/>
                    <a:pt x="834" y="54638"/>
                    <a:pt x="2549" y="51255"/>
                  </a:cubicBezTo>
                  <a:cubicBezTo>
                    <a:pt x="4217" y="47872"/>
                    <a:pt x="6998" y="45045"/>
                    <a:pt x="10844" y="42682"/>
                  </a:cubicBezTo>
                  <a:cubicBezTo>
                    <a:pt x="14691" y="40365"/>
                    <a:pt x="19835" y="38557"/>
                    <a:pt x="26276" y="37306"/>
                  </a:cubicBezTo>
                  <a:lnTo>
                    <a:pt x="41801" y="34479"/>
                  </a:lnTo>
                  <a:cubicBezTo>
                    <a:pt x="44628" y="33969"/>
                    <a:pt x="46806" y="33367"/>
                    <a:pt x="48196" y="32672"/>
                  </a:cubicBezTo>
                  <a:cubicBezTo>
                    <a:pt x="49633" y="31977"/>
                    <a:pt x="50560" y="31003"/>
                    <a:pt x="51023" y="29752"/>
                  </a:cubicBezTo>
                  <a:cubicBezTo>
                    <a:pt x="51487" y="28501"/>
                    <a:pt x="51718" y="26740"/>
                    <a:pt x="51718" y="24515"/>
                  </a:cubicBezTo>
                  <a:cubicBezTo>
                    <a:pt x="51718" y="22291"/>
                    <a:pt x="51255" y="20391"/>
                    <a:pt x="50375" y="19140"/>
                  </a:cubicBezTo>
                  <a:cubicBezTo>
                    <a:pt x="49494" y="17888"/>
                    <a:pt x="47872" y="16915"/>
                    <a:pt x="45555" y="16266"/>
                  </a:cubicBezTo>
                  <a:cubicBezTo>
                    <a:pt x="43238" y="15618"/>
                    <a:pt x="39901" y="15339"/>
                    <a:pt x="35591" y="15339"/>
                  </a:cubicBezTo>
                  <a:lnTo>
                    <a:pt x="4542" y="15339"/>
                  </a:lnTo>
                  <a:lnTo>
                    <a:pt x="4542" y="2688"/>
                  </a:lnTo>
                  <a:cubicBezTo>
                    <a:pt x="8017" y="1946"/>
                    <a:pt x="12605" y="1298"/>
                    <a:pt x="18259" y="788"/>
                  </a:cubicBezTo>
                  <a:cubicBezTo>
                    <a:pt x="23913" y="278"/>
                    <a:pt x="29381" y="0"/>
                    <a:pt x="34664" y="0"/>
                  </a:cubicBezTo>
                  <a:cubicBezTo>
                    <a:pt x="43423" y="0"/>
                    <a:pt x="50328" y="927"/>
                    <a:pt x="55426" y="2781"/>
                  </a:cubicBezTo>
                  <a:cubicBezTo>
                    <a:pt x="60477" y="4634"/>
                    <a:pt x="64138" y="7369"/>
                    <a:pt x="66363" y="10937"/>
                  </a:cubicBezTo>
                  <a:cubicBezTo>
                    <a:pt x="68587" y="14505"/>
                    <a:pt x="69699" y="19232"/>
                    <a:pt x="69699" y="25025"/>
                  </a:cubicBezTo>
                  <a:lnTo>
                    <a:pt x="69699" y="87866"/>
                  </a:lnTo>
                  <a:lnTo>
                    <a:pt x="56862" y="87866"/>
                  </a:lnTo>
                  <a:lnTo>
                    <a:pt x="52136" y="76790"/>
                  </a:lnTo>
                  <a:cubicBezTo>
                    <a:pt x="50467" y="80683"/>
                    <a:pt x="47548" y="83741"/>
                    <a:pt x="43423" y="85966"/>
                  </a:cubicBezTo>
                  <a:cubicBezTo>
                    <a:pt x="39299" y="88190"/>
                    <a:pt x="34155" y="89303"/>
                    <a:pt x="27898" y="89303"/>
                  </a:cubicBezTo>
                  <a:cubicBezTo>
                    <a:pt x="18722" y="89303"/>
                    <a:pt x="11771" y="87078"/>
                    <a:pt x="7090" y="82583"/>
                  </a:cubicBezTo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349C36B7-B597-8B65-DF10-83643DD158A6}"/>
                </a:ext>
              </a:extLst>
            </p:cNvPr>
            <p:cNvSpPr/>
            <p:nvPr/>
          </p:nvSpPr>
          <p:spPr>
            <a:xfrm>
              <a:off x="11822561" y="563440"/>
              <a:ext cx="17424" cy="113678"/>
            </a:xfrm>
            <a:custGeom>
              <a:avLst/>
              <a:gdLst>
                <a:gd name="csX0" fmla="*/ 0 w 17424"/>
                <a:gd name="csY0" fmla="*/ 3151 h 113678"/>
                <a:gd name="csX1" fmla="*/ 17425 w 17424"/>
                <a:gd name="csY1" fmla="*/ 0 h 113678"/>
                <a:gd name="csX2" fmla="*/ 17425 w 17424"/>
                <a:gd name="csY2" fmla="*/ 113679 h 113678"/>
                <a:gd name="csX3" fmla="*/ 0 w 17424"/>
                <a:gd name="csY3" fmla="*/ 113679 h 113678"/>
                <a:gd name="csX4" fmla="*/ 0 w 17424"/>
                <a:gd name="csY4" fmla="*/ 3151 h 113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424" h="113678">
                  <a:moveTo>
                    <a:pt x="0" y="3151"/>
                  </a:moveTo>
                  <a:lnTo>
                    <a:pt x="17425" y="0"/>
                  </a:lnTo>
                  <a:lnTo>
                    <a:pt x="17425" y="113679"/>
                  </a:lnTo>
                  <a:lnTo>
                    <a:pt x="0" y="113679"/>
                  </a:lnTo>
                  <a:lnTo>
                    <a:pt x="0" y="3151"/>
                  </a:lnTo>
                  <a:close/>
                </a:path>
              </a:pathLst>
            </a:custGeom>
            <a:grpFill/>
            <a:ln w="4597" cap="flat">
              <a:noFill/>
              <a:prstDash val="solid"/>
              <a:miter/>
            </a:ln>
          </p:spPr>
          <p:txBody>
            <a:bodyPr/>
            <a:lstStyle/>
            <a:p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203175978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Bajale un cambio">
  <a:themeElements>
    <a:clrScheme name="Achs Bajale un cambio">
      <a:dk1>
        <a:srgbClr val="000000"/>
      </a:dk1>
      <a:lt1>
        <a:srgbClr val="FFFFFF"/>
      </a:lt1>
      <a:dk2>
        <a:srgbClr val="1E117C"/>
      </a:dk2>
      <a:lt2>
        <a:srgbClr val="F4EDE5"/>
      </a:lt2>
      <a:accent1>
        <a:srgbClr val="7585D1"/>
      </a:accent1>
      <a:accent2>
        <a:srgbClr val="5468BF"/>
      </a:accent2>
      <a:accent3>
        <a:srgbClr val="494BA6"/>
      </a:accent3>
      <a:accent4>
        <a:srgbClr val="EB5D0B"/>
      </a:accent4>
      <a:accent5>
        <a:srgbClr val="13C045"/>
      </a:accent5>
      <a:accent6>
        <a:srgbClr val="004C14"/>
      </a:accent6>
      <a:hlink>
        <a:srgbClr val="1E117C"/>
      </a:hlink>
      <a:folHlink>
        <a:srgbClr val="7585D1"/>
      </a:folHlink>
    </a:clrScheme>
    <a:fontScheme name="Achs Bajale un cambio">
      <a:majorFont>
        <a:latin typeface="ACHS Nueva Serif"/>
        <a:ea typeface=""/>
        <a:cs typeface=""/>
      </a:majorFont>
      <a:minorFont>
        <a:latin typeface="ACHS Nueva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1481</TotalTime>
  <Words>324</Words>
  <Application>Microsoft Office PowerPoint</Application>
  <PresentationFormat>Panorámica</PresentationFormat>
  <Paragraphs>74</Paragraphs>
  <Slides>10</Slides>
  <Notes>10</Notes>
  <HiddenSlides>0</HiddenSlides>
  <MMClips>1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Aptos</vt:lpstr>
      <vt:lpstr>Arial</vt:lpstr>
      <vt:lpstr>Bajale un cambio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Bruno Bozzolo</dc:creator>
  <cp:lastModifiedBy>Bruno Bozzolo</cp:lastModifiedBy>
  <cp:revision>22</cp:revision>
  <dcterms:created xsi:type="dcterms:W3CDTF">2026-09-04T14:44:42Z</dcterms:created>
  <dcterms:modified xsi:type="dcterms:W3CDTF">2026-09-15T19:31:15Z</dcterms:modified>
</cp:coreProperties>
</file>