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2.xml" ContentType="application/vnd.openxmlformats-officedocument.them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theme/theme3.xml" ContentType="application/vnd.openxmlformats-officedocument.them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heme/theme4.xml" ContentType="application/vnd.openxmlformats-officedocument.theme+xml"/>
  <Override PartName="/ppt/theme/theme5.xml" ContentType="application/vnd.openxmlformats-officedocument.theme+xml"/>
  <Override PartName="/ppt/tags/tag204.xml" ContentType="application/vnd.openxmlformats-officedocument.presentationml.tags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7" r:id="rId4"/>
    <p:sldMasterId id="2147483697" r:id="rId5"/>
    <p:sldMasterId id="2147484072" r:id="rId6"/>
  </p:sldMasterIdLst>
  <p:notesMasterIdLst>
    <p:notesMasterId r:id="rId10"/>
  </p:notesMasterIdLst>
  <p:handoutMasterIdLst>
    <p:handoutMasterId r:id="rId11"/>
  </p:handoutMasterIdLst>
  <p:sldIdLst>
    <p:sldId id="256" r:id="rId7"/>
    <p:sldId id="340" r:id="rId8"/>
    <p:sldId id="326" r:id="rId9"/>
  </p:sldIdLst>
  <p:sldSz cx="12192000" cy="6858000"/>
  <p:notesSz cx="6858000" cy="9144000"/>
  <p:custDataLst>
    <p:tags r:id="rId12"/>
  </p:custDataLst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or" initials="P" userId="Author" providerId="AD"/>
  <p188:author id="{0EE6DDB2-58C3-EF57-780E-ADEF19C9028F}" name="Calderón Hidalgo, Gabriel Andrés" initials="GC" userId="S::gafgch@achs.cl::eb7359be-6b6a-428a-804e-f1c173adbd23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3C045"/>
    <a:srgbClr val="96C5FA"/>
    <a:srgbClr val="8B73FF"/>
    <a:srgbClr val="348FFF"/>
    <a:srgbClr val="EAEADE"/>
    <a:srgbClr val="004C14"/>
    <a:srgbClr val="002A6C"/>
    <a:srgbClr val="5B76A0"/>
    <a:srgbClr val="0065E0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421835B-47AE-4EED-A986-FECD3DE53D9A}" v="2" dt="2025-10-21T19:45:24.98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97" autoAdjust="0"/>
    <p:restoredTop sz="93792" autoAdjust="0"/>
  </p:normalViewPr>
  <p:slideViewPr>
    <p:cSldViewPr snapToGrid="0">
      <p:cViewPr varScale="1">
        <p:scale>
          <a:sx n="62" d="100"/>
          <a:sy n="62" d="100"/>
        </p:scale>
        <p:origin x="100" y="256"/>
      </p:cViewPr>
      <p:guideLst/>
    </p:cSldViewPr>
  </p:slideViewPr>
  <p:outlineViewPr>
    <p:cViewPr>
      <p:scale>
        <a:sx n="33" d="100"/>
        <a:sy n="33" d="100"/>
      </p:scale>
      <p:origin x="0" y="-1653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4" d="100"/>
        <a:sy n="74" d="100"/>
      </p:scale>
      <p:origin x="0" y="-15604"/>
    </p:cViewPr>
  </p:sorterViewPr>
  <p:notesViewPr>
    <p:cSldViewPr snapToGrid="0">
      <p:cViewPr varScale="1">
        <p:scale>
          <a:sx n="49" d="100"/>
          <a:sy n="49" d="100"/>
        </p:scale>
        <p:origin x="1884" y="4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presProps" Target="presProps.xml"/><Relationship Id="rId18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tags" Target="tags/tag1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6B2790E3-B6ED-E7E6-5D07-82843B3EC0B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E3A19C9-0F57-6475-631F-884B0E5B7A5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FF8599-7029-4CF8-95BC-169911F75AAA}" type="datetimeFigureOut">
              <a:rPr lang="es-CL" smtClean="0"/>
              <a:t>28-10-2025</a:t>
            </a:fld>
            <a:endParaRPr lang="es-CL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866CBB2-CE96-B313-C552-1177FE96E0A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9EE2CCB-AE9F-49E3-9066-A616DDDDC42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7272DF-830D-4E4A-A62B-81CF43A0216D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9567432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F30DF6-1775-470B-AB63-2D0DB4F8C554}" type="datetimeFigureOut">
              <a:rPr lang="es-CL" smtClean="0"/>
              <a:t>28-10-2025</a:t>
            </a:fld>
            <a:endParaRPr lang="es-CL" dirty="0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L" dirty="0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L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7F3A76-3C4B-46A8-9478-22DCFEA7A812}" type="slidenum">
              <a:rPr lang="es-CL" smtClean="0"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337809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0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18.xml"/><Relationship Id="rId4" Type="http://schemas.openxmlformats.org/officeDocument/2006/relationships/image" Target="../media/image1.emf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1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19.xml"/><Relationship Id="rId4" Type="http://schemas.openxmlformats.org/officeDocument/2006/relationships/image" Target="../media/image1.emf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2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20.xml"/><Relationship Id="rId4" Type="http://schemas.openxmlformats.org/officeDocument/2006/relationships/image" Target="../media/image1.emf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3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21.xml"/><Relationship Id="rId4" Type="http://schemas.openxmlformats.org/officeDocument/2006/relationships/image" Target="../media/image1.emf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4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22.xml"/><Relationship Id="rId4" Type="http://schemas.openxmlformats.org/officeDocument/2006/relationships/image" Target="../media/image1.emf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5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23.xml"/><Relationship Id="rId4" Type="http://schemas.openxmlformats.org/officeDocument/2006/relationships/image" Target="../media/image1.emf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6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24.xml"/><Relationship Id="rId4" Type="http://schemas.openxmlformats.org/officeDocument/2006/relationships/image" Target="../media/image1.emf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7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25.xml"/><Relationship Id="rId4" Type="http://schemas.openxmlformats.org/officeDocument/2006/relationships/image" Target="../media/image1.emf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8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26.xml"/><Relationship Id="rId4" Type="http://schemas.openxmlformats.org/officeDocument/2006/relationships/image" Target="../media/image1.emf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9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27.xml"/><Relationship Id="rId4" Type="http://schemas.openxmlformats.org/officeDocument/2006/relationships/image" Target="../media/image1.e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Relationship Id="rId5" Type="http://schemas.openxmlformats.org/officeDocument/2006/relationships/image" Target="../media/image4.png"/><Relationship Id="rId4" Type="http://schemas.openxmlformats.org/officeDocument/2006/relationships/image" Target="../media/image2.emf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0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28.xml"/><Relationship Id="rId4" Type="http://schemas.openxmlformats.org/officeDocument/2006/relationships/image" Target="../media/image1.emf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1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29.xml"/><Relationship Id="rId4" Type="http://schemas.openxmlformats.org/officeDocument/2006/relationships/image" Target="../media/image1.emf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2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30.xml"/><Relationship Id="rId4" Type="http://schemas.openxmlformats.org/officeDocument/2006/relationships/image" Target="../media/image1.emf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3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31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1.emf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4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32.xml"/><Relationship Id="rId4" Type="http://schemas.openxmlformats.org/officeDocument/2006/relationships/image" Target="../media/image1.emf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5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33.xml"/><Relationship Id="rId4" Type="http://schemas.openxmlformats.org/officeDocument/2006/relationships/image" Target="../media/image1.emf"/></Relationships>
</file>

<file path=ppt/slideLayouts/_rels/slideLayout116.xml.rels><?xml version="1.0" encoding="UTF-8" standalone="yes"?>
<Relationships xmlns="http://schemas.openxmlformats.org/package/2006/relationships"><Relationship Id="rId8" Type="http://schemas.openxmlformats.org/officeDocument/2006/relationships/tags" Target="../tags/tag141.xml"/><Relationship Id="rId13" Type="http://schemas.openxmlformats.org/officeDocument/2006/relationships/tags" Target="../tags/tag146.xml"/><Relationship Id="rId18" Type="http://schemas.openxmlformats.org/officeDocument/2006/relationships/slideMaster" Target="../slideMasters/slideMaster3.xml"/><Relationship Id="rId3" Type="http://schemas.openxmlformats.org/officeDocument/2006/relationships/tags" Target="../tags/tag136.xml"/><Relationship Id="rId7" Type="http://schemas.openxmlformats.org/officeDocument/2006/relationships/tags" Target="../tags/tag140.xml"/><Relationship Id="rId12" Type="http://schemas.openxmlformats.org/officeDocument/2006/relationships/tags" Target="../tags/tag145.xml"/><Relationship Id="rId17" Type="http://schemas.openxmlformats.org/officeDocument/2006/relationships/tags" Target="../tags/tag150.xml"/><Relationship Id="rId2" Type="http://schemas.openxmlformats.org/officeDocument/2006/relationships/tags" Target="../tags/tag135.xml"/><Relationship Id="rId16" Type="http://schemas.openxmlformats.org/officeDocument/2006/relationships/tags" Target="../tags/tag149.xml"/><Relationship Id="rId20" Type="http://schemas.openxmlformats.org/officeDocument/2006/relationships/image" Target="../media/image1.emf"/><Relationship Id="rId1" Type="http://schemas.openxmlformats.org/officeDocument/2006/relationships/tags" Target="../tags/tag134.xml"/><Relationship Id="rId6" Type="http://schemas.openxmlformats.org/officeDocument/2006/relationships/tags" Target="../tags/tag139.xml"/><Relationship Id="rId11" Type="http://schemas.openxmlformats.org/officeDocument/2006/relationships/tags" Target="../tags/tag144.xml"/><Relationship Id="rId5" Type="http://schemas.openxmlformats.org/officeDocument/2006/relationships/tags" Target="../tags/tag138.xml"/><Relationship Id="rId15" Type="http://schemas.openxmlformats.org/officeDocument/2006/relationships/tags" Target="../tags/tag148.xml"/><Relationship Id="rId10" Type="http://schemas.openxmlformats.org/officeDocument/2006/relationships/tags" Target="../tags/tag143.xml"/><Relationship Id="rId19" Type="http://schemas.openxmlformats.org/officeDocument/2006/relationships/oleObject" Target="../embeddings/oleObject116.bin"/><Relationship Id="rId4" Type="http://schemas.openxmlformats.org/officeDocument/2006/relationships/tags" Target="../tags/tag137.xml"/><Relationship Id="rId9" Type="http://schemas.openxmlformats.org/officeDocument/2006/relationships/tags" Target="../tags/tag142.xml"/><Relationship Id="rId14" Type="http://schemas.openxmlformats.org/officeDocument/2006/relationships/tags" Target="../tags/tag147.xml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7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51.xml"/><Relationship Id="rId4" Type="http://schemas.openxmlformats.org/officeDocument/2006/relationships/image" Target="../media/image1.emf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8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52.xml"/><Relationship Id="rId5" Type="http://schemas.openxmlformats.org/officeDocument/2006/relationships/image" Target="../media/image17.emf"/><Relationship Id="rId4" Type="http://schemas.openxmlformats.org/officeDocument/2006/relationships/image" Target="../media/image1.emf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9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53.xml"/><Relationship Id="rId5" Type="http://schemas.openxmlformats.org/officeDocument/2006/relationships/image" Target="../media/image15.png"/><Relationship Id="rId4" Type="http://schemas.openxmlformats.org/officeDocument/2006/relationships/image" Target="../media/image17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Relationship Id="rId6" Type="http://schemas.openxmlformats.org/officeDocument/2006/relationships/image" Target="../media/image16.png"/><Relationship Id="rId5" Type="http://schemas.openxmlformats.org/officeDocument/2006/relationships/image" Target="../media/image14.png"/><Relationship Id="rId4" Type="http://schemas.openxmlformats.org/officeDocument/2006/relationships/image" Target="../media/image2.emf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0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54.xml"/><Relationship Id="rId4" Type="http://schemas.openxmlformats.org/officeDocument/2006/relationships/image" Target="../media/image1.emf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1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55.xml"/><Relationship Id="rId5" Type="http://schemas.openxmlformats.org/officeDocument/2006/relationships/image" Target="../media/image4.png"/><Relationship Id="rId4" Type="http://schemas.openxmlformats.org/officeDocument/2006/relationships/image" Target="../media/image18.emf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2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56.xml"/><Relationship Id="rId5" Type="http://schemas.openxmlformats.org/officeDocument/2006/relationships/image" Target="../media/image4.png"/><Relationship Id="rId4" Type="http://schemas.openxmlformats.org/officeDocument/2006/relationships/image" Target="../media/image19.emf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3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57.xml"/><Relationship Id="rId4" Type="http://schemas.openxmlformats.org/officeDocument/2006/relationships/image" Target="../media/image20.emf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4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58.xml"/><Relationship Id="rId4" Type="http://schemas.openxmlformats.org/officeDocument/2006/relationships/image" Target="../media/image1.emf"/></Relationships>
</file>

<file path=ppt/slideLayouts/_rels/slideLayout1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5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59.xml"/><Relationship Id="rId4" Type="http://schemas.openxmlformats.org/officeDocument/2006/relationships/image" Target="../media/image1.emf"/></Relationships>
</file>

<file path=ppt/slideLayouts/_rels/slideLayout1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6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60.xml"/><Relationship Id="rId4" Type="http://schemas.openxmlformats.org/officeDocument/2006/relationships/image" Target="../media/image1.emf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7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61.xml"/><Relationship Id="rId4" Type="http://schemas.openxmlformats.org/officeDocument/2006/relationships/image" Target="../media/image1.emf"/></Relationships>
</file>

<file path=ppt/slideLayouts/_rels/slideLayout1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8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62.xml"/><Relationship Id="rId4" Type="http://schemas.openxmlformats.org/officeDocument/2006/relationships/image" Target="../media/image1.emf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9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63.xml"/><Relationship Id="rId5" Type="http://schemas.openxmlformats.org/officeDocument/2006/relationships/image" Target="../media/image22.png"/><Relationship Id="rId4" Type="http://schemas.openxmlformats.org/officeDocument/2006/relationships/image" Target="../media/image1.emf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4.xml"/><Relationship Id="rId5" Type="http://schemas.openxmlformats.org/officeDocument/2006/relationships/image" Target="../media/image17.emf"/><Relationship Id="rId4" Type="http://schemas.openxmlformats.org/officeDocument/2006/relationships/image" Target="../media/image1.emf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0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64.xml"/><Relationship Id="rId4" Type="http://schemas.openxmlformats.org/officeDocument/2006/relationships/image" Target="../media/image1.emf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1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65.xml"/><Relationship Id="rId4" Type="http://schemas.openxmlformats.org/officeDocument/2006/relationships/image" Target="../media/image1.emf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2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66.xml"/><Relationship Id="rId4" Type="http://schemas.openxmlformats.org/officeDocument/2006/relationships/image" Target="../media/image1.emf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3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67.xml"/><Relationship Id="rId4" Type="http://schemas.openxmlformats.org/officeDocument/2006/relationships/image" Target="../media/image1.emf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4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68.xml"/><Relationship Id="rId4" Type="http://schemas.openxmlformats.org/officeDocument/2006/relationships/image" Target="../media/image1.emf"/></Relationships>
</file>

<file path=ppt/slideLayouts/_rels/slideLayout1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5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69.xml"/><Relationship Id="rId4" Type="http://schemas.openxmlformats.org/officeDocument/2006/relationships/image" Target="../media/image1.emf"/></Relationships>
</file>

<file path=ppt/slideLayouts/_rels/slideLayout1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6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70.xml"/><Relationship Id="rId4" Type="http://schemas.openxmlformats.org/officeDocument/2006/relationships/image" Target="../media/image1.emf"/></Relationships>
</file>

<file path=ppt/slideLayouts/_rels/slideLayout1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7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71.xml"/><Relationship Id="rId4" Type="http://schemas.openxmlformats.org/officeDocument/2006/relationships/image" Target="../media/image1.emf"/></Relationships>
</file>

<file path=ppt/slideLayouts/_rels/slideLayout1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8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72.xml"/><Relationship Id="rId4" Type="http://schemas.openxmlformats.org/officeDocument/2006/relationships/image" Target="../media/image1.emf"/></Relationships>
</file>

<file path=ppt/slideLayouts/_rels/slideLayout1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9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73.xml"/><Relationship Id="rId4" Type="http://schemas.openxmlformats.org/officeDocument/2006/relationships/image" Target="../media/image1.emf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5.xml"/><Relationship Id="rId5" Type="http://schemas.openxmlformats.org/officeDocument/2006/relationships/image" Target="../media/image15.png"/><Relationship Id="rId4" Type="http://schemas.openxmlformats.org/officeDocument/2006/relationships/image" Target="../media/image17.emf"/></Relationships>
</file>

<file path=ppt/slideLayouts/_rels/slideLayout1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0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74.xml"/><Relationship Id="rId4" Type="http://schemas.openxmlformats.org/officeDocument/2006/relationships/image" Target="../media/image1.emf"/></Relationships>
</file>

<file path=ppt/slideLayouts/_rels/slideLayout1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1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75.xml"/><Relationship Id="rId4" Type="http://schemas.openxmlformats.org/officeDocument/2006/relationships/image" Target="../media/image1.emf"/></Relationships>
</file>

<file path=ppt/slideLayouts/_rels/slideLayout1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76.xml"/><Relationship Id="rId4" Type="http://schemas.openxmlformats.org/officeDocument/2006/relationships/image" Target="../media/image1.emf"/></Relationships>
</file>

<file path=ppt/slideLayouts/_rels/slideLayout1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2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77.xml"/><Relationship Id="rId4" Type="http://schemas.openxmlformats.org/officeDocument/2006/relationships/image" Target="../media/image1.emf"/></Relationships>
</file>

<file path=ppt/slideLayouts/_rels/slideLayout1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3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78.xml"/><Relationship Id="rId4" Type="http://schemas.openxmlformats.org/officeDocument/2006/relationships/image" Target="../media/image1.emf"/></Relationships>
</file>

<file path=ppt/slideLayouts/_rels/slideLayout1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4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79.xml"/><Relationship Id="rId4" Type="http://schemas.openxmlformats.org/officeDocument/2006/relationships/image" Target="../media/image1.emf"/></Relationships>
</file>

<file path=ppt/slideLayouts/_rels/slideLayout1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5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80.xml"/><Relationship Id="rId4" Type="http://schemas.openxmlformats.org/officeDocument/2006/relationships/image" Target="../media/image1.emf"/></Relationships>
</file>

<file path=ppt/slideLayouts/_rels/slideLayout1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6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81.xml"/><Relationship Id="rId4" Type="http://schemas.openxmlformats.org/officeDocument/2006/relationships/image" Target="../media/image1.emf"/></Relationships>
</file>

<file path=ppt/slideLayouts/_rels/slideLayout1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7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82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1.emf"/></Relationships>
</file>

<file path=ppt/slideLayouts/_rels/slideLayout1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8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83.xml"/><Relationship Id="rId4" Type="http://schemas.openxmlformats.org/officeDocument/2006/relationships/image" Target="../media/image1.emf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6.xml"/><Relationship Id="rId4" Type="http://schemas.openxmlformats.org/officeDocument/2006/relationships/image" Target="../media/image1.emf"/></Relationships>
</file>

<file path=ppt/slideLayouts/_rels/slideLayout1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9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84.xml"/><Relationship Id="rId4" Type="http://schemas.openxmlformats.org/officeDocument/2006/relationships/image" Target="../media/image1.emf"/></Relationships>
</file>

<file path=ppt/slideLayouts/_rels/slideLayout151.xml.rels><?xml version="1.0" encoding="UTF-8" standalone="yes"?>
<Relationships xmlns="http://schemas.openxmlformats.org/package/2006/relationships"><Relationship Id="rId8" Type="http://schemas.openxmlformats.org/officeDocument/2006/relationships/tags" Target="../tags/tag192.xml"/><Relationship Id="rId13" Type="http://schemas.openxmlformats.org/officeDocument/2006/relationships/tags" Target="../tags/tag197.xml"/><Relationship Id="rId18" Type="http://schemas.openxmlformats.org/officeDocument/2006/relationships/slideMaster" Target="../slideMasters/slideMaster3.xml"/><Relationship Id="rId3" Type="http://schemas.openxmlformats.org/officeDocument/2006/relationships/tags" Target="../tags/tag187.xml"/><Relationship Id="rId7" Type="http://schemas.openxmlformats.org/officeDocument/2006/relationships/tags" Target="../tags/tag191.xml"/><Relationship Id="rId12" Type="http://schemas.openxmlformats.org/officeDocument/2006/relationships/tags" Target="../tags/tag196.xml"/><Relationship Id="rId17" Type="http://schemas.openxmlformats.org/officeDocument/2006/relationships/tags" Target="../tags/tag201.xml"/><Relationship Id="rId2" Type="http://schemas.openxmlformats.org/officeDocument/2006/relationships/tags" Target="../tags/tag186.xml"/><Relationship Id="rId16" Type="http://schemas.openxmlformats.org/officeDocument/2006/relationships/tags" Target="../tags/tag200.xml"/><Relationship Id="rId20" Type="http://schemas.openxmlformats.org/officeDocument/2006/relationships/image" Target="../media/image1.emf"/><Relationship Id="rId1" Type="http://schemas.openxmlformats.org/officeDocument/2006/relationships/tags" Target="../tags/tag185.xml"/><Relationship Id="rId6" Type="http://schemas.openxmlformats.org/officeDocument/2006/relationships/tags" Target="../tags/tag190.xml"/><Relationship Id="rId11" Type="http://schemas.openxmlformats.org/officeDocument/2006/relationships/tags" Target="../tags/tag195.xml"/><Relationship Id="rId5" Type="http://schemas.openxmlformats.org/officeDocument/2006/relationships/tags" Target="../tags/tag189.xml"/><Relationship Id="rId15" Type="http://schemas.openxmlformats.org/officeDocument/2006/relationships/tags" Target="../tags/tag199.xml"/><Relationship Id="rId10" Type="http://schemas.openxmlformats.org/officeDocument/2006/relationships/tags" Target="../tags/tag194.xml"/><Relationship Id="rId19" Type="http://schemas.openxmlformats.org/officeDocument/2006/relationships/oleObject" Target="../embeddings/oleObject150.bin"/><Relationship Id="rId4" Type="http://schemas.openxmlformats.org/officeDocument/2006/relationships/tags" Target="../tags/tag188.xml"/><Relationship Id="rId9" Type="http://schemas.openxmlformats.org/officeDocument/2006/relationships/tags" Target="../tags/tag193.xml"/><Relationship Id="rId14" Type="http://schemas.openxmlformats.org/officeDocument/2006/relationships/tags" Target="../tags/tag198.xml"/></Relationships>
</file>

<file path=ppt/slideLayouts/_rels/slideLayout1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1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02.xml"/><Relationship Id="rId4" Type="http://schemas.openxmlformats.org/officeDocument/2006/relationships/image" Target="../media/image1.emf"/></Relationships>
</file>

<file path=ppt/slideLayouts/_rels/slideLayout1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2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203.xml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7.xml"/><Relationship Id="rId4" Type="http://schemas.openxmlformats.org/officeDocument/2006/relationships/image" Target="../media/image1.emf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8.xml"/><Relationship Id="rId4" Type="http://schemas.openxmlformats.org/officeDocument/2006/relationships/image" Target="../media/image1.emf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19.xml"/><Relationship Id="rId4" Type="http://schemas.openxmlformats.org/officeDocument/2006/relationships/image" Target="../media/image1.emf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0.xml"/><Relationship Id="rId4" Type="http://schemas.openxmlformats.org/officeDocument/2006/relationships/image" Target="../media/image1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5" Type="http://schemas.openxmlformats.org/officeDocument/2006/relationships/image" Target="../media/image3.png"/><Relationship Id="rId4" Type="http://schemas.openxmlformats.org/officeDocument/2006/relationships/image" Target="../media/image2.emf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1.xml"/><Relationship Id="rId4" Type="http://schemas.openxmlformats.org/officeDocument/2006/relationships/image" Target="../media/image1.emf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2.xml"/><Relationship Id="rId4" Type="http://schemas.openxmlformats.org/officeDocument/2006/relationships/image" Target="../media/image1.emf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3.xml"/><Relationship Id="rId4" Type="http://schemas.openxmlformats.org/officeDocument/2006/relationships/image" Target="../media/image1.emf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4.xml"/><Relationship Id="rId4" Type="http://schemas.openxmlformats.org/officeDocument/2006/relationships/image" Target="../media/image1.emf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5.xml"/><Relationship Id="rId4" Type="http://schemas.openxmlformats.org/officeDocument/2006/relationships/image" Target="../media/image15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6.xml"/><Relationship Id="rId4" Type="http://schemas.openxmlformats.org/officeDocument/2006/relationships/image" Target="../media/image15.png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7.xml"/><Relationship Id="rId4" Type="http://schemas.openxmlformats.org/officeDocument/2006/relationships/image" Target="../media/image15.pn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8.xml"/><Relationship Id="rId4" Type="http://schemas.openxmlformats.org/officeDocument/2006/relationships/image" Target="../media/image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29.xml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0.xml"/><Relationship Id="rId4" Type="http://schemas.openxmlformats.org/officeDocument/2006/relationships/image" Target="../media/image1.emf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1.xml"/><Relationship Id="rId4" Type="http://schemas.openxmlformats.org/officeDocument/2006/relationships/image" Target="../media/image1.emf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2.xml"/><Relationship Id="rId5" Type="http://schemas.openxmlformats.org/officeDocument/2006/relationships/image" Target="../media/image4.png"/><Relationship Id="rId4" Type="http://schemas.openxmlformats.org/officeDocument/2006/relationships/image" Target="../media/image18.emf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3.xml"/><Relationship Id="rId5" Type="http://schemas.openxmlformats.org/officeDocument/2006/relationships/image" Target="../media/image4.png"/><Relationship Id="rId4" Type="http://schemas.openxmlformats.org/officeDocument/2006/relationships/image" Target="../media/image19.emf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4.xml"/><Relationship Id="rId4" Type="http://schemas.openxmlformats.org/officeDocument/2006/relationships/image" Target="../media/image18.emf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5.xml"/><Relationship Id="rId4" Type="http://schemas.openxmlformats.org/officeDocument/2006/relationships/image" Target="../media/image20.emf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6.xml"/><Relationship Id="rId4" Type="http://schemas.openxmlformats.org/officeDocument/2006/relationships/image" Target="../media/image1.emf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7.xml"/><Relationship Id="rId4" Type="http://schemas.openxmlformats.org/officeDocument/2006/relationships/image" Target="../media/image1.emf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8.xml"/><Relationship Id="rId4" Type="http://schemas.openxmlformats.org/officeDocument/2006/relationships/image" Target="../media/image21.emf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39.xml"/><Relationship Id="rId4" Type="http://schemas.openxmlformats.org/officeDocument/2006/relationships/image" Target="../media/image1.emf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0.xml"/><Relationship Id="rId4" Type="http://schemas.openxmlformats.org/officeDocument/2006/relationships/image" Target="../media/image1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7" Type="http://schemas.openxmlformats.org/officeDocument/2006/relationships/image" Target="../media/image7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2.emf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1.xml"/><Relationship Id="rId4" Type="http://schemas.openxmlformats.org/officeDocument/2006/relationships/image" Target="../media/image1.emf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2.xml"/><Relationship Id="rId5" Type="http://schemas.openxmlformats.org/officeDocument/2006/relationships/image" Target="../media/image22.png"/><Relationship Id="rId4" Type="http://schemas.openxmlformats.org/officeDocument/2006/relationships/image" Target="../media/image1.emf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3.xml"/><Relationship Id="rId4" Type="http://schemas.openxmlformats.org/officeDocument/2006/relationships/image" Target="../media/image1.emf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4.xml"/><Relationship Id="rId4" Type="http://schemas.openxmlformats.org/officeDocument/2006/relationships/image" Target="../media/image1.emf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5.xml"/><Relationship Id="rId4" Type="http://schemas.openxmlformats.org/officeDocument/2006/relationships/image" Target="../media/image1.emf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6.xml"/><Relationship Id="rId4" Type="http://schemas.openxmlformats.org/officeDocument/2006/relationships/image" Target="../media/image1.emf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7.xml"/><Relationship Id="rId4" Type="http://schemas.openxmlformats.org/officeDocument/2006/relationships/image" Target="../media/image1.emf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8.xml"/><Relationship Id="rId4" Type="http://schemas.openxmlformats.org/officeDocument/2006/relationships/image" Target="../media/image1.emf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49.xml"/><Relationship Id="rId4" Type="http://schemas.openxmlformats.org/officeDocument/2006/relationships/image" Target="../media/image1.emf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0.xml"/><Relationship Id="rId4" Type="http://schemas.openxmlformats.org/officeDocument/2006/relationships/image" Target="../media/image1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2.emf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1.xml"/><Relationship Id="rId4" Type="http://schemas.openxmlformats.org/officeDocument/2006/relationships/image" Target="../media/image1.emf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2.xml"/><Relationship Id="rId4" Type="http://schemas.openxmlformats.org/officeDocument/2006/relationships/image" Target="../media/image1.emf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3.xml"/><Relationship Id="rId4" Type="http://schemas.openxmlformats.org/officeDocument/2006/relationships/image" Target="../media/image1.emf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4.xml"/><Relationship Id="rId4" Type="http://schemas.openxmlformats.org/officeDocument/2006/relationships/image" Target="../media/image1.emf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5.xml"/><Relationship Id="rId4" Type="http://schemas.openxmlformats.org/officeDocument/2006/relationships/image" Target="../media/image1.emf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6.xml"/><Relationship Id="rId4" Type="http://schemas.openxmlformats.org/officeDocument/2006/relationships/image" Target="../media/image1.emf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7.xml"/><Relationship Id="rId4" Type="http://schemas.openxmlformats.org/officeDocument/2006/relationships/image" Target="../media/image1.emf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8.xml"/><Relationship Id="rId4" Type="http://schemas.openxmlformats.org/officeDocument/2006/relationships/image" Target="../media/image1.emf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59.xml"/><Relationship Id="rId4" Type="http://schemas.openxmlformats.org/officeDocument/2006/relationships/image" Target="../media/image1.emf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0.xml"/><Relationship Id="rId4" Type="http://schemas.openxmlformats.org/officeDocument/2006/relationships/image" Target="../media/image1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5" Type="http://schemas.openxmlformats.org/officeDocument/2006/relationships/image" Target="../media/image4.png"/><Relationship Id="rId4" Type="http://schemas.openxmlformats.org/officeDocument/2006/relationships/image" Target="../media/image2.emf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9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1.xml"/><Relationship Id="rId4" Type="http://schemas.openxmlformats.org/officeDocument/2006/relationships/image" Target="../media/image1.emf"/></Relationships>
</file>

<file path=ppt/slideLayouts/_rels/slideLayout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0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2.xml"/><Relationship Id="rId6" Type="http://schemas.openxmlformats.org/officeDocument/2006/relationships/image" Target="../media/image24.svg"/><Relationship Id="rId5" Type="http://schemas.openxmlformats.org/officeDocument/2006/relationships/image" Target="../media/image23.png"/><Relationship Id="rId4" Type="http://schemas.openxmlformats.org/officeDocument/2006/relationships/image" Target="../media/image1.emf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1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3.xml"/><Relationship Id="rId4" Type="http://schemas.openxmlformats.org/officeDocument/2006/relationships/image" Target="../media/image1.emf"/></Relationships>
</file>

<file path=ppt/slideLayouts/_rels/slideLayout6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2.bin"/><Relationship Id="rId2" Type="http://schemas.openxmlformats.org/officeDocument/2006/relationships/slideMaster" Target="../slideMasters/slideMaster2.xml"/><Relationship Id="rId1" Type="http://schemas.openxmlformats.org/officeDocument/2006/relationships/tags" Target="../tags/tag64.xml"/><Relationship Id="rId4" Type="http://schemas.openxmlformats.org/officeDocument/2006/relationships/image" Target="../media/image1.emf"/></Relationships>
</file>

<file path=ppt/slideLayouts/_rels/slideLayout64.xml.rels><?xml version="1.0" encoding="UTF-8" standalone="yes"?>
<Relationships xmlns="http://schemas.openxmlformats.org/package/2006/relationships"><Relationship Id="rId8" Type="http://schemas.openxmlformats.org/officeDocument/2006/relationships/tags" Target="../tags/tag72.xml"/><Relationship Id="rId13" Type="http://schemas.openxmlformats.org/officeDocument/2006/relationships/tags" Target="../tags/tag77.xml"/><Relationship Id="rId18" Type="http://schemas.openxmlformats.org/officeDocument/2006/relationships/slideMaster" Target="../slideMasters/slideMaster2.xml"/><Relationship Id="rId3" Type="http://schemas.openxmlformats.org/officeDocument/2006/relationships/tags" Target="../tags/tag67.xml"/><Relationship Id="rId7" Type="http://schemas.openxmlformats.org/officeDocument/2006/relationships/tags" Target="../tags/tag71.xml"/><Relationship Id="rId12" Type="http://schemas.openxmlformats.org/officeDocument/2006/relationships/tags" Target="../tags/tag76.xml"/><Relationship Id="rId17" Type="http://schemas.openxmlformats.org/officeDocument/2006/relationships/tags" Target="../tags/tag81.xml"/><Relationship Id="rId2" Type="http://schemas.openxmlformats.org/officeDocument/2006/relationships/tags" Target="../tags/tag66.xml"/><Relationship Id="rId16" Type="http://schemas.openxmlformats.org/officeDocument/2006/relationships/tags" Target="../tags/tag80.xml"/><Relationship Id="rId20" Type="http://schemas.openxmlformats.org/officeDocument/2006/relationships/image" Target="../media/image1.emf"/><Relationship Id="rId1" Type="http://schemas.openxmlformats.org/officeDocument/2006/relationships/tags" Target="../tags/tag65.xml"/><Relationship Id="rId6" Type="http://schemas.openxmlformats.org/officeDocument/2006/relationships/tags" Target="../tags/tag70.xml"/><Relationship Id="rId11" Type="http://schemas.openxmlformats.org/officeDocument/2006/relationships/tags" Target="../tags/tag75.xml"/><Relationship Id="rId5" Type="http://schemas.openxmlformats.org/officeDocument/2006/relationships/tags" Target="../tags/tag69.xml"/><Relationship Id="rId15" Type="http://schemas.openxmlformats.org/officeDocument/2006/relationships/tags" Target="../tags/tag79.xml"/><Relationship Id="rId10" Type="http://schemas.openxmlformats.org/officeDocument/2006/relationships/tags" Target="../tags/tag74.xml"/><Relationship Id="rId19" Type="http://schemas.openxmlformats.org/officeDocument/2006/relationships/oleObject" Target="../embeddings/oleObject63.bin"/><Relationship Id="rId4" Type="http://schemas.openxmlformats.org/officeDocument/2006/relationships/tags" Target="../tags/tag68.xml"/><Relationship Id="rId9" Type="http://schemas.openxmlformats.org/officeDocument/2006/relationships/tags" Target="../tags/tag73.xml"/><Relationship Id="rId14" Type="http://schemas.openxmlformats.org/officeDocument/2006/relationships/tags" Target="../tags/tag78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5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83.xml"/><Relationship Id="rId5" Type="http://schemas.openxmlformats.org/officeDocument/2006/relationships/image" Target="../media/image17.emf"/><Relationship Id="rId4" Type="http://schemas.openxmlformats.org/officeDocument/2006/relationships/image" Target="../media/image1.emf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6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84.xml"/><Relationship Id="rId5" Type="http://schemas.openxmlformats.org/officeDocument/2006/relationships/image" Target="../media/image15.png"/><Relationship Id="rId4" Type="http://schemas.openxmlformats.org/officeDocument/2006/relationships/image" Target="../media/image17.emf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7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85.xml"/><Relationship Id="rId4" Type="http://schemas.openxmlformats.org/officeDocument/2006/relationships/image" Target="../media/image1.emf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8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86.xml"/><Relationship Id="rId4" Type="http://schemas.openxmlformats.org/officeDocument/2006/relationships/image" Target="../media/image1.emf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9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87.xml"/><Relationship Id="rId4" Type="http://schemas.openxmlformats.org/officeDocument/2006/relationships/image" Target="../media/image1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5" Type="http://schemas.openxmlformats.org/officeDocument/2006/relationships/image" Target="../media/image9.png"/><Relationship Id="rId4" Type="http://schemas.openxmlformats.org/officeDocument/2006/relationships/image" Target="../media/image1.emf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0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88.xml"/><Relationship Id="rId4" Type="http://schemas.openxmlformats.org/officeDocument/2006/relationships/image" Target="../media/image1.emf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1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89.xml"/><Relationship Id="rId4" Type="http://schemas.openxmlformats.org/officeDocument/2006/relationships/image" Target="../media/image1.emf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2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90.xml"/><Relationship Id="rId4" Type="http://schemas.openxmlformats.org/officeDocument/2006/relationships/image" Target="../media/image1.emf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3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91.xml"/><Relationship Id="rId4" Type="http://schemas.openxmlformats.org/officeDocument/2006/relationships/image" Target="../media/image1.emf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4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92.xml"/><Relationship Id="rId4" Type="http://schemas.openxmlformats.org/officeDocument/2006/relationships/image" Target="../media/image1.emf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5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93.xml"/><Relationship Id="rId4" Type="http://schemas.openxmlformats.org/officeDocument/2006/relationships/image" Target="../media/image1.emf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6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94.xml"/><Relationship Id="rId4" Type="http://schemas.openxmlformats.org/officeDocument/2006/relationships/image" Target="../media/image15.png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7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95.xml"/><Relationship Id="rId4" Type="http://schemas.openxmlformats.org/officeDocument/2006/relationships/image" Target="../media/image15.png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8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96.xml"/><Relationship Id="rId4" Type="http://schemas.openxmlformats.org/officeDocument/2006/relationships/image" Target="../media/image15.png"/></Relationships>
</file>

<file path=ppt/slideLayouts/_rels/slideLayout7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9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97.xml"/><Relationship Id="rId4" Type="http://schemas.openxmlformats.org/officeDocument/2006/relationships/image" Target="../media/image1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6" Type="http://schemas.openxmlformats.org/officeDocument/2006/relationships/image" Target="../media/image12.svg"/><Relationship Id="rId5" Type="http://schemas.openxmlformats.org/officeDocument/2006/relationships/image" Target="../media/image11.png"/><Relationship Id="rId4" Type="http://schemas.openxmlformats.org/officeDocument/2006/relationships/image" Target="../media/image10.emf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0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98.xml"/><Relationship Id="rId4" Type="http://schemas.openxmlformats.org/officeDocument/2006/relationships/image" Target="../media/image1.emf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1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99.xml"/><Relationship Id="rId4" Type="http://schemas.openxmlformats.org/officeDocument/2006/relationships/image" Target="../media/image1.emf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2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00.xml"/><Relationship Id="rId4" Type="http://schemas.openxmlformats.org/officeDocument/2006/relationships/image" Target="../media/image1.emf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3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01.xml"/><Relationship Id="rId5" Type="http://schemas.openxmlformats.org/officeDocument/2006/relationships/image" Target="../media/image4.png"/><Relationship Id="rId4" Type="http://schemas.openxmlformats.org/officeDocument/2006/relationships/image" Target="../media/image18.emf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4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02.xml"/><Relationship Id="rId5" Type="http://schemas.openxmlformats.org/officeDocument/2006/relationships/image" Target="../media/image4.png"/><Relationship Id="rId4" Type="http://schemas.openxmlformats.org/officeDocument/2006/relationships/image" Target="../media/image19.emf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5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03.xml"/><Relationship Id="rId4" Type="http://schemas.openxmlformats.org/officeDocument/2006/relationships/image" Target="../media/image18.emf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6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04.xml"/><Relationship Id="rId4" Type="http://schemas.openxmlformats.org/officeDocument/2006/relationships/image" Target="../media/image20.emf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7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05.xml"/><Relationship Id="rId4" Type="http://schemas.openxmlformats.org/officeDocument/2006/relationships/image" Target="../media/image1.emf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8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06.xml"/><Relationship Id="rId4" Type="http://schemas.openxmlformats.org/officeDocument/2006/relationships/image" Target="../media/image1.emf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9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07.xml"/><Relationship Id="rId4" Type="http://schemas.openxmlformats.org/officeDocument/2006/relationships/image" Target="../media/image21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Relationship Id="rId6" Type="http://schemas.openxmlformats.org/officeDocument/2006/relationships/image" Target="../media/image4.png"/><Relationship Id="rId5" Type="http://schemas.openxmlformats.org/officeDocument/2006/relationships/image" Target="../media/image13.png"/><Relationship Id="rId4" Type="http://schemas.openxmlformats.org/officeDocument/2006/relationships/image" Target="../media/image2.emf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0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08.xml"/><Relationship Id="rId4" Type="http://schemas.openxmlformats.org/officeDocument/2006/relationships/image" Target="../media/image1.emf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1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09.xml"/><Relationship Id="rId4" Type="http://schemas.openxmlformats.org/officeDocument/2006/relationships/image" Target="../media/image1.emf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2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10.xml"/><Relationship Id="rId4" Type="http://schemas.openxmlformats.org/officeDocument/2006/relationships/image" Target="../media/image1.emf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3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11.xml"/><Relationship Id="rId5" Type="http://schemas.openxmlformats.org/officeDocument/2006/relationships/image" Target="../media/image22.png"/><Relationship Id="rId4" Type="http://schemas.openxmlformats.org/officeDocument/2006/relationships/image" Target="../media/image1.emf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4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12.xml"/><Relationship Id="rId4" Type="http://schemas.openxmlformats.org/officeDocument/2006/relationships/image" Target="../media/image1.emf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5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13.xml"/><Relationship Id="rId4" Type="http://schemas.openxmlformats.org/officeDocument/2006/relationships/image" Target="../media/image1.emf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6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14.xml"/><Relationship Id="rId4" Type="http://schemas.openxmlformats.org/officeDocument/2006/relationships/image" Target="../media/image1.emf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7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15.xml"/><Relationship Id="rId4" Type="http://schemas.openxmlformats.org/officeDocument/2006/relationships/image" Target="../media/image1.emf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8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16.xml"/><Relationship Id="rId4" Type="http://schemas.openxmlformats.org/officeDocument/2006/relationships/image" Target="../media/image1.emf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9.bin"/><Relationship Id="rId2" Type="http://schemas.openxmlformats.org/officeDocument/2006/relationships/slideMaster" Target="../slideMasters/slideMaster3.xml"/><Relationship Id="rId1" Type="http://schemas.openxmlformats.org/officeDocument/2006/relationships/tags" Target="../tags/tag117.xml"/><Relationship Id="rId4" Type="http://schemas.openxmlformats.org/officeDocument/2006/relationships/image" Target="../media/image1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0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91950230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Marcador de texto 7">
            <a:extLst>
              <a:ext uri="{FF2B5EF4-FFF2-40B4-BE49-F238E27FC236}">
                <a16:creationId xmlns:a16="http://schemas.microsoft.com/office/drawing/2014/main" id="{20BE0170-29F6-464B-92DA-5BCC02F0774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75850" y="4302039"/>
            <a:ext cx="5370806" cy="5043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5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15</a:t>
            </a:r>
            <a:endParaRPr lang="es-CL" dirty="0"/>
          </a:p>
        </p:txBody>
      </p:sp>
      <p:sp>
        <p:nvSpPr>
          <p:cNvPr id="10" name="Marcador de texto 7">
            <a:extLst>
              <a:ext uri="{FF2B5EF4-FFF2-40B4-BE49-F238E27FC236}">
                <a16:creationId xmlns:a16="http://schemas.microsoft.com/office/drawing/2014/main" id="{125E5D5D-7C4C-E44B-A9D3-89AF144C0EF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84699" y="2762487"/>
            <a:ext cx="5361957" cy="130036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3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presentación Máximo 3 líneas Arial </a:t>
            </a:r>
            <a:r>
              <a:rPr lang="es-ES" dirty="0" err="1"/>
              <a:t>bold</a:t>
            </a:r>
            <a:r>
              <a:rPr lang="es-ES" dirty="0"/>
              <a:t>- 30 puntos</a:t>
            </a:r>
            <a:endParaRPr lang="es-CL" dirty="0"/>
          </a:p>
        </p:txBody>
      </p:sp>
      <p:sp>
        <p:nvSpPr>
          <p:cNvPr id="11" name="Marcador de texto 7">
            <a:extLst>
              <a:ext uri="{FF2B5EF4-FFF2-40B4-BE49-F238E27FC236}">
                <a16:creationId xmlns:a16="http://schemas.microsoft.com/office/drawing/2014/main" id="{7158EF60-E659-4F3D-DDFF-B4430EFEAEC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584699" y="2291214"/>
            <a:ext cx="874223" cy="251903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0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Fecha</a:t>
            </a:r>
            <a:endParaRPr lang="es-CL" dirty="0"/>
          </a:p>
        </p:txBody>
      </p:sp>
      <p:pic>
        <p:nvPicPr>
          <p:cNvPr id="8" name="Picture 2" descr="A green sign with white text&#10;&#10;Description automatically generated with low confidence">
            <a:extLst>
              <a:ext uri="{FF2B5EF4-FFF2-40B4-BE49-F238E27FC236}">
                <a16:creationId xmlns:a16="http://schemas.microsoft.com/office/drawing/2014/main" id="{CD59D1EF-1CFD-7CE4-757B-902A48A9D35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556" y="1909263"/>
            <a:ext cx="3039474" cy="3039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21618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ill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texto 7">
            <a:extLst>
              <a:ext uri="{FF2B5EF4-FFF2-40B4-BE49-F238E27FC236}">
                <a16:creationId xmlns:a16="http://schemas.microsoft.com/office/drawing/2014/main" id="{7D61C88C-2C0C-7B1D-6536-0F4590425B1A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864297" y="4868685"/>
            <a:ext cx="5863856" cy="35628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2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20</a:t>
            </a:r>
            <a:endParaRPr lang="es-CL" dirty="0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F8BF8D9D-FA7C-CE9E-07AE-288D7938C1A6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864296" y="1989315"/>
            <a:ext cx="7792024" cy="23468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60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Regular</a:t>
            </a:r>
            <a:br>
              <a:rPr lang="es-ES" dirty="0"/>
            </a:br>
            <a:r>
              <a:rPr lang="es-ES" dirty="0"/>
              <a:t>60 puntos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269E2A7-5379-587D-1CF3-26750B56C66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0800000">
            <a:off x="10811069" y="5477069"/>
            <a:ext cx="1380931" cy="1380931"/>
          </a:xfrm>
          <a:prstGeom prst="rect">
            <a:avLst/>
          </a:prstGeom>
        </p:spPr>
      </p:pic>
      <p:pic>
        <p:nvPicPr>
          <p:cNvPr id="10" name="Picture 3" descr="Logo, icon&#10;&#10;Description automatically generated">
            <a:extLst>
              <a:ext uri="{FF2B5EF4-FFF2-40B4-BE49-F238E27FC236}">
                <a16:creationId xmlns:a16="http://schemas.microsoft.com/office/drawing/2014/main" id="{A367657F-9BE4-6277-F841-EBE3E825793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1068" y="385812"/>
            <a:ext cx="504000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68157"/>
      </p:ext>
    </p:extLst>
  </p:cSld>
  <p:clrMapOvr>
    <a:masterClrMapping/>
  </p:clrMapOvr>
  <p:transition spd="med"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eño personalizado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19" name="Marcador de tabla 18">
            <a:extLst>
              <a:ext uri="{FF2B5EF4-FFF2-40B4-BE49-F238E27FC236}">
                <a16:creationId xmlns:a16="http://schemas.microsoft.com/office/drawing/2014/main" id="{1D28B62C-983E-6B64-C51E-4075858BEE02}"/>
              </a:ext>
            </a:extLst>
          </p:cNvPr>
          <p:cNvSpPr>
            <a:spLocks noGrp="1"/>
          </p:cNvSpPr>
          <p:nvPr>
            <p:ph type="tbl" sz="quarter" idx="11"/>
          </p:nvPr>
        </p:nvSpPr>
        <p:spPr>
          <a:xfrm>
            <a:off x="447675" y="3257934"/>
            <a:ext cx="11314113" cy="2907916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20" name="Marcador de texto 34">
            <a:extLst>
              <a:ext uri="{FF2B5EF4-FFF2-40B4-BE49-F238E27FC236}">
                <a16:creationId xmlns:a16="http://schemas.microsoft.com/office/drawing/2014/main" id="{90DA9BC0-A64A-6ECE-0C7F-2284D779AC2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2913" y="1584487"/>
            <a:ext cx="2967502" cy="1307938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21" name="Marcador de texto 31">
            <a:extLst>
              <a:ext uri="{FF2B5EF4-FFF2-40B4-BE49-F238E27FC236}">
                <a16:creationId xmlns:a16="http://schemas.microsoft.com/office/drawing/2014/main" id="{49492AD4-DE20-0966-0185-5B714FD6569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723733" y="1584487"/>
            <a:ext cx="1307939" cy="13079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22" name="Marcador de texto 31">
            <a:extLst>
              <a:ext uri="{FF2B5EF4-FFF2-40B4-BE49-F238E27FC236}">
                <a16:creationId xmlns:a16="http://schemas.microsoft.com/office/drawing/2014/main" id="{39A80EFD-C525-2E33-D67E-BF82215F79D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 rot="5400000">
            <a:off x="3183910" y="1989784"/>
            <a:ext cx="576921" cy="497345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29" name="Marcador de texto 34">
            <a:extLst>
              <a:ext uri="{FF2B5EF4-FFF2-40B4-BE49-F238E27FC236}">
                <a16:creationId xmlns:a16="http://schemas.microsoft.com/office/drawing/2014/main" id="{E0C36208-1CA8-0AF6-C192-788E2E2AA74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305638" y="1584487"/>
            <a:ext cx="2967502" cy="1307938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0" name="Marcador de texto 31">
            <a:extLst>
              <a:ext uri="{FF2B5EF4-FFF2-40B4-BE49-F238E27FC236}">
                <a16:creationId xmlns:a16="http://schemas.microsoft.com/office/drawing/2014/main" id="{8958A367-7109-C383-DA0E-B6409FFF70D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586458" y="1584487"/>
            <a:ext cx="1307939" cy="13079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1" name="Marcador de texto 31">
            <a:extLst>
              <a:ext uri="{FF2B5EF4-FFF2-40B4-BE49-F238E27FC236}">
                <a16:creationId xmlns:a16="http://schemas.microsoft.com/office/drawing/2014/main" id="{66BE90DE-B32A-628F-0F45-46C5CE4F7DA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 rot="5400000">
            <a:off x="7046635" y="1989784"/>
            <a:ext cx="576921" cy="497345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2" name="Marcador de texto 34">
            <a:extLst>
              <a:ext uri="{FF2B5EF4-FFF2-40B4-BE49-F238E27FC236}">
                <a16:creationId xmlns:a16="http://schemas.microsoft.com/office/drawing/2014/main" id="{98A85428-6F8E-9072-22E5-8A132B6C5DE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168364" y="1584487"/>
            <a:ext cx="2967502" cy="1307938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3" name="Marcador de texto 31">
            <a:extLst>
              <a:ext uri="{FF2B5EF4-FFF2-40B4-BE49-F238E27FC236}">
                <a16:creationId xmlns:a16="http://schemas.microsoft.com/office/drawing/2014/main" id="{AE0E2CDA-1B5A-580E-D0C0-E37297A7AC8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449184" y="1584487"/>
            <a:ext cx="1307939" cy="13079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4" name="Marcador de texto 31">
            <a:extLst>
              <a:ext uri="{FF2B5EF4-FFF2-40B4-BE49-F238E27FC236}">
                <a16:creationId xmlns:a16="http://schemas.microsoft.com/office/drawing/2014/main" id="{A8324AF2-4451-61C2-DE34-08C724D6C31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rot="5400000">
            <a:off x="10909361" y="1989784"/>
            <a:ext cx="576921" cy="497345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57105948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eño personalizad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58" name="Subtítulo 2">
            <a:extLst>
              <a:ext uri="{FF2B5EF4-FFF2-40B4-BE49-F238E27FC236}">
                <a16:creationId xmlns:a16="http://schemas.microsoft.com/office/drawing/2014/main" id="{95C4CA68-C0A6-1A75-A75A-69111116DE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59" name="Marcador de texto 49">
            <a:extLst>
              <a:ext uri="{FF2B5EF4-FFF2-40B4-BE49-F238E27FC236}">
                <a16:creationId xmlns:a16="http://schemas.microsoft.com/office/drawing/2014/main" id="{4B345620-5EB8-5D07-CDF4-2196916D4F9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924132" y="1761467"/>
            <a:ext cx="1714983" cy="229996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0" name="Marcador de texto 49">
            <a:extLst>
              <a:ext uri="{FF2B5EF4-FFF2-40B4-BE49-F238E27FC236}">
                <a16:creationId xmlns:a16="http://schemas.microsoft.com/office/drawing/2014/main" id="{4805B092-F4B5-8A89-7913-16D55E80CF1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914624" y="1761467"/>
            <a:ext cx="1714983" cy="229996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1" name="Marcador de texto 49">
            <a:extLst>
              <a:ext uri="{FF2B5EF4-FFF2-40B4-BE49-F238E27FC236}">
                <a16:creationId xmlns:a16="http://schemas.microsoft.com/office/drawing/2014/main" id="{9CD34FC7-F684-369E-267D-FE6FA317E66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905117" y="1761467"/>
            <a:ext cx="1714983" cy="229996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2" name="Marcador de texto 49">
            <a:extLst>
              <a:ext uri="{FF2B5EF4-FFF2-40B4-BE49-F238E27FC236}">
                <a16:creationId xmlns:a16="http://schemas.microsoft.com/office/drawing/2014/main" id="{F963A36C-AF12-414B-E941-50890D8D9DB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924132" y="2196364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3" name="Marcador de texto 49">
            <a:extLst>
              <a:ext uri="{FF2B5EF4-FFF2-40B4-BE49-F238E27FC236}">
                <a16:creationId xmlns:a16="http://schemas.microsoft.com/office/drawing/2014/main" id="{A493A69E-F006-CBC4-14BA-1B7D411F6AC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914624" y="2196364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4" name="Marcador de texto 49">
            <a:extLst>
              <a:ext uri="{FF2B5EF4-FFF2-40B4-BE49-F238E27FC236}">
                <a16:creationId xmlns:a16="http://schemas.microsoft.com/office/drawing/2014/main" id="{922125E0-E5BD-3E30-0F8B-A00802030FC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905117" y="2196364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5" name="Marcador de texto 49">
            <a:extLst>
              <a:ext uri="{FF2B5EF4-FFF2-40B4-BE49-F238E27FC236}">
                <a16:creationId xmlns:a16="http://schemas.microsoft.com/office/drawing/2014/main" id="{C17793B2-03BD-08AE-128B-E51718FDDB2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924132" y="3556813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6" name="Marcador de texto 49">
            <a:extLst>
              <a:ext uri="{FF2B5EF4-FFF2-40B4-BE49-F238E27FC236}">
                <a16:creationId xmlns:a16="http://schemas.microsoft.com/office/drawing/2014/main" id="{453D821D-AC55-5A01-BBA3-97EADB2FDE5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914624" y="3556813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7" name="Marcador de texto 49">
            <a:extLst>
              <a:ext uri="{FF2B5EF4-FFF2-40B4-BE49-F238E27FC236}">
                <a16:creationId xmlns:a16="http://schemas.microsoft.com/office/drawing/2014/main" id="{ECB52E0A-92A8-5EF1-625C-1E2B5354F9F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905117" y="3556813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8" name="Marcador de texto 49">
            <a:extLst>
              <a:ext uri="{FF2B5EF4-FFF2-40B4-BE49-F238E27FC236}">
                <a16:creationId xmlns:a16="http://schemas.microsoft.com/office/drawing/2014/main" id="{3F01CCC4-52EE-22C2-9D44-6BFE579745D0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924132" y="4906111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9" name="Marcador de texto 49">
            <a:extLst>
              <a:ext uri="{FF2B5EF4-FFF2-40B4-BE49-F238E27FC236}">
                <a16:creationId xmlns:a16="http://schemas.microsoft.com/office/drawing/2014/main" id="{9CEB0C03-2BB4-30A2-067F-7C2D1E93597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914624" y="4906111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texto 49">
            <a:extLst>
              <a:ext uri="{FF2B5EF4-FFF2-40B4-BE49-F238E27FC236}">
                <a16:creationId xmlns:a16="http://schemas.microsoft.com/office/drawing/2014/main" id="{C3E77618-4325-F5FE-499C-45BD5160D618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905117" y="4906111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1" name="Marcador de texto 34">
            <a:extLst>
              <a:ext uri="{FF2B5EF4-FFF2-40B4-BE49-F238E27FC236}">
                <a16:creationId xmlns:a16="http://schemas.microsoft.com/office/drawing/2014/main" id="{CE272B85-9159-FA71-78A8-21B9FE10300D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 rot="16200000" flipH="1">
            <a:off x="5068797" y="2355407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2" name="Marcador de texto 34">
            <a:extLst>
              <a:ext uri="{FF2B5EF4-FFF2-40B4-BE49-F238E27FC236}">
                <a16:creationId xmlns:a16="http://schemas.microsoft.com/office/drawing/2014/main" id="{11D99E9E-817C-6D7E-A2BE-89DD822D161A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 rot="16200000" flipH="1">
            <a:off x="5068798" y="3727008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3" name="Marcador de texto 34">
            <a:extLst>
              <a:ext uri="{FF2B5EF4-FFF2-40B4-BE49-F238E27FC236}">
                <a16:creationId xmlns:a16="http://schemas.microsoft.com/office/drawing/2014/main" id="{00F65F61-D1F6-1F4E-575A-A425488713D2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 rot="16200000" flipH="1">
            <a:off x="5068799" y="5109242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4" name="Marcador de texto 49">
            <a:extLst>
              <a:ext uri="{FF2B5EF4-FFF2-40B4-BE49-F238E27FC236}">
                <a16:creationId xmlns:a16="http://schemas.microsoft.com/office/drawing/2014/main" id="{636F64CA-18E8-BF09-DD60-E08C4128683D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1766802" y="2196364"/>
            <a:ext cx="2614932" cy="1232629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5" name="Marcador de texto 49">
            <a:extLst>
              <a:ext uri="{FF2B5EF4-FFF2-40B4-BE49-F238E27FC236}">
                <a16:creationId xmlns:a16="http://schemas.microsoft.com/office/drawing/2014/main" id="{A3BA2335-2FFB-08E3-1335-E3252122ABB7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1766802" y="3556813"/>
            <a:ext cx="2614932" cy="1232629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6" name="Marcador de texto 49">
            <a:extLst>
              <a:ext uri="{FF2B5EF4-FFF2-40B4-BE49-F238E27FC236}">
                <a16:creationId xmlns:a16="http://schemas.microsoft.com/office/drawing/2014/main" id="{DE00BC1C-834A-9980-3BCA-F908E7F0CF47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1766802" y="4906111"/>
            <a:ext cx="2614932" cy="1232629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7" name="Marcador de posición de imagen 86">
            <a:extLst>
              <a:ext uri="{FF2B5EF4-FFF2-40B4-BE49-F238E27FC236}">
                <a16:creationId xmlns:a16="http://schemas.microsoft.com/office/drawing/2014/main" id="{64DAE33A-150D-57A3-70D3-CD27D0B39520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494108" y="2330078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78" name="Marcador de posición de imagen 86">
            <a:extLst>
              <a:ext uri="{FF2B5EF4-FFF2-40B4-BE49-F238E27FC236}">
                <a16:creationId xmlns:a16="http://schemas.microsoft.com/office/drawing/2014/main" id="{ECCD658C-2175-3803-0038-475F5236EF34}"/>
              </a:ext>
            </a:extLst>
          </p:cNvPr>
          <p:cNvSpPr>
            <a:spLocks noGrp="1"/>
          </p:cNvSpPr>
          <p:nvPr>
            <p:ph type="pic" sz="quarter" idx="57" hasCustomPrompt="1"/>
          </p:nvPr>
        </p:nvSpPr>
        <p:spPr>
          <a:xfrm>
            <a:off x="494108" y="3701680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79" name="Marcador de posición de imagen 86">
            <a:extLst>
              <a:ext uri="{FF2B5EF4-FFF2-40B4-BE49-F238E27FC236}">
                <a16:creationId xmlns:a16="http://schemas.microsoft.com/office/drawing/2014/main" id="{92A05F97-2D3F-CDB4-311A-DC950928EBF3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94108" y="5062645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25207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eño personalizado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2" name="Subtítulo 2">
            <a:extLst>
              <a:ext uri="{FF2B5EF4-FFF2-40B4-BE49-F238E27FC236}">
                <a16:creationId xmlns:a16="http://schemas.microsoft.com/office/drawing/2014/main" id="{83F15F5D-7D92-97D5-8099-701EAA3649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43" name="Marcador de texto 49">
            <a:extLst>
              <a:ext uri="{FF2B5EF4-FFF2-40B4-BE49-F238E27FC236}">
                <a16:creationId xmlns:a16="http://schemas.microsoft.com/office/drawing/2014/main" id="{1EDF05D4-9A65-EF9A-522C-6318F25B043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1504" y="1852612"/>
            <a:ext cx="11121820" cy="1097208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4" name="Marcador de texto 49">
            <a:extLst>
              <a:ext uri="{FF2B5EF4-FFF2-40B4-BE49-F238E27FC236}">
                <a16:creationId xmlns:a16="http://schemas.microsoft.com/office/drawing/2014/main" id="{9EC0A742-FAE7-EB7C-074F-338B3CA3D6F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41504" y="3270847"/>
            <a:ext cx="11121820" cy="23429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5" name="Marcador de texto 49">
            <a:extLst>
              <a:ext uri="{FF2B5EF4-FFF2-40B4-BE49-F238E27FC236}">
                <a16:creationId xmlns:a16="http://schemas.microsoft.com/office/drawing/2014/main" id="{A38F46DD-F13F-9EA0-4D70-156B93AB0A4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1504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6" name="Marcador de texto 49">
            <a:extLst>
              <a:ext uri="{FF2B5EF4-FFF2-40B4-BE49-F238E27FC236}">
                <a16:creationId xmlns:a16="http://schemas.microsoft.com/office/drawing/2014/main" id="{B2B6EF5F-B4EB-6934-ECD5-C2A36A84A8C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796807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7" name="Marcador de texto 49">
            <a:extLst>
              <a:ext uri="{FF2B5EF4-FFF2-40B4-BE49-F238E27FC236}">
                <a16:creationId xmlns:a16="http://schemas.microsoft.com/office/drawing/2014/main" id="{C8100423-846E-4126-FB92-9B3114D416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151097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8" name="Marcador de texto 49">
            <a:extLst>
              <a:ext uri="{FF2B5EF4-FFF2-40B4-BE49-F238E27FC236}">
                <a16:creationId xmlns:a16="http://schemas.microsoft.com/office/drawing/2014/main" id="{051DCBF7-6C95-9680-0904-0D5E5E38057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505387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9" name="Marcador de texto 49">
            <a:extLst>
              <a:ext uri="{FF2B5EF4-FFF2-40B4-BE49-F238E27FC236}">
                <a16:creationId xmlns:a16="http://schemas.microsoft.com/office/drawing/2014/main" id="{007F1483-B57C-B30C-EE92-81E42BC2D55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862715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50" name="Marcador de texto 34">
            <a:extLst>
              <a:ext uri="{FF2B5EF4-FFF2-40B4-BE49-F238E27FC236}">
                <a16:creationId xmlns:a16="http://schemas.microsoft.com/office/drawing/2014/main" id="{6FB6EE8B-F2BD-25A3-0B74-0CB25E3DEA9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79680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1" name="Marcador de texto 31">
            <a:extLst>
              <a:ext uri="{FF2B5EF4-FFF2-40B4-BE49-F238E27FC236}">
                <a16:creationId xmlns:a16="http://schemas.microsoft.com/office/drawing/2014/main" id="{9262D7D3-F97F-8E58-4966-FA703805520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01397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2" name="Marcador de texto 31">
            <a:extLst>
              <a:ext uri="{FF2B5EF4-FFF2-40B4-BE49-F238E27FC236}">
                <a16:creationId xmlns:a16="http://schemas.microsoft.com/office/drawing/2014/main" id="{24420A78-BBAD-C2C0-9FC0-AA634D4B5CC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 rot="5400000">
            <a:off x="4233066" y="3888500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3" name="Marcador de texto 34">
            <a:extLst>
              <a:ext uri="{FF2B5EF4-FFF2-40B4-BE49-F238E27FC236}">
                <a16:creationId xmlns:a16="http://schemas.microsoft.com/office/drawing/2014/main" id="{5D79030A-41CF-6F08-1065-47605D0AAAA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4251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4" name="Marcador de texto 31">
            <a:extLst>
              <a:ext uri="{FF2B5EF4-FFF2-40B4-BE49-F238E27FC236}">
                <a16:creationId xmlns:a16="http://schemas.microsoft.com/office/drawing/2014/main" id="{9462DC54-CBF9-6B45-2B2C-2148284DB57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65968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5" name="Marcador de texto 31">
            <a:extLst>
              <a:ext uri="{FF2B5EF4-FFF2-40B4-BE49-F238E27FC236}">
                <a16:creationId xmlns:a16="http://schemas.microsoft.com/office/drawing/2014/main" id="{A658DC09-3F35-A814-365C-D35FDB5313B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 rot="5400000">
            <a:off x="1878776" y="3888500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6" name="Marcador de texto 34">
            <a:extLst>
              <a:ext uri="{FF2B5EF4-FFF2-40B4-BE49-F238E27FC236}">
                <a16:creationId xmlns:a16="http://schemas.microsoft.com/office/drawing/2014/main" id="{4C77BC8D-3998-BB26-47BA-C708BD55605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50538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7" name="Marcador de texto 31">
            <a:extLst>
              <a:ext uri="{FF2B5EF4-FFF2-40B4-BE49-F238E27FC236}">
                <a16:creationId xmlns:a16="http://schemas.microsoft.com/office/drawing/2014/main" id="{274D0C8D-1C32-F531-C87A-BA0BED3441C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72255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8" name="Marcador de texto 31">
            <a:extLst>
              <a:ext uri="{FF2B5EF4-FFF2-40B4-BE49-F238E27FC236}">
                <a16:creationId xmlns:a16="http://schemas.microsoft.com/office/drawing/2014/main" id="{1819C0FF-910E-6355-8D27-D63208863DB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 rot="5400000">
            <a:off x="8941646" y="3883308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9" name="Marcador de texto 34">
            <a:extLst>
              <a:ext uri="{FF2B5EF4-FFF2-40B4-BE49-F238E27FC236}">
                <a16:creationId xmlns:a16="http://schemas.microsoft.com/office/drawing/2014/main" id="{09D34F02-4612-0DA0-8199-D17D80133146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515109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60" name="Marcador de texto 31">
            <a:extLst>
              <a:ext uri="{FF2B5EF4-FFF2-40B4-BE49-F238E27FC236}">
                <a16:creationId xmlns:a16="http://schemas.microsoft.com/office/drawing/2014/main" id="{C3946606-FE5E-4257-2A70-3B1EE8D3D68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36826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61" name="Marcador de texto 31">
            <a:extLst>
              <a:ext uri="{FF2B5EF4-FFF2-40B4-BE49-F238E27FC236}">
                <a16:creationId xmlns:a16="http://schemas.microsoft.com/office/drawing/2014/main" id="{7A1297C7-876A-2CAE-B2A0-78ACA462B8A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 rot="5400000">
            <a:off x="6587356" y="3888500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62" name="Marcador de texto 34">
            <a:extLst>
              <a:ext uri="{FF2B5EF4-FFF2-40B4-BE49-F238E27FC236}">
                <a16:creationId xmlns:a16="http://schemas.microsoft.com/office/drawing/2014/main" id="{FD04A436-8FFE-C6D0-880E-D7B4CB3783C5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85967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63" name="Marcador de texto 31">
            <a:extLst>
              <a:ext uri="{FF2B5EF4-FFF2-40B4-BE49-F238E27FC236}">
                <a16:creationId xmlns:a16="http://schemas.microsoft.com/office/drawing/2014/main" id="{EBEBCBEE-CE4C-981A-D59E-FF13E67B62F3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107684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64" name="Marcador de texto 31">
            <a:extLst>
              <a:ext uri="{FF2B5EF4-FFF2-40B4-BE49-F238E27FC236}">
                <a16:creationId xmlns:a16="http://schemas.microsoft.com/office/drawing/2014/main" id="{7D3423CD-D5FE-E127-9746-BA101CE3EBAD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 rot="5400000">
            <a:off x="11295936" y="3883306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4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30727425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eño personalizado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2" name="Subtítulo 2">
            <a:extLst>
              <a:ext uri="{FF2B5EF4-FFF2-40B4-BE49-F238E27FC236}">
                <a16:creationId xmlns:a16="http://schemas.microsoft.com/office/drawing/2014/main" id="{83F15F5D-7D92-97D5-8099-701EAA3649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cxnSp>
        <p:nvCxnSpPr>
          <p:cNvPr id="71" name="Conector recto 70">
            <a:extLst>
              <a:ext uri="{FF2B5EF4-FFF2-40B4-BE49-F238E27FC236}">
                <a16:creationId xmlns:a16="http://schemas.microsoft.com/office/drawing/2014/main" id="{741D0EF4-A454-9693-96B3-EB35A488F9ED}"/>
              </a:ext>
            </a:extLst>
          </p:cNvPr>
          <p:cNvCxnSpPr>
            <a:cxnSpLocks/>
          </p:cNvCxnSpPr>
          <p:nvPr/>
        </p:nvCxnSpPr>
        <p:spPr>
          <a:xfrm>
            <a:off x="425229" y="4618032"/>
            <a:ext cx="11341542" cy="0"/>
          </a:xfrm>
          <a:prstGeom prst="line">
            <a:avLst/>
          </a:prstGeom>
          <a:ln w="19050">
            <a:solidFill>
              <a:schemeClr val="accent3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ector recto 71">
            <a:extLst>
              <a:ext uri="{FF2B5EF4-FFF2-40B4-BE49-F238E27FC236}">
                <a16:creationId xmlns:a16="http://schemas.microsoft.com/office/drawing/2014/main" id="{80C8DCC1-8E32-D573-93B5-E5E71C01DC3E}"/>
              </a:ext>
            </a:extLst>
          </p:cNvPr>
          <p:cNvCxnSpPr>
            <a:cxnSpLocks/>
          </p:cNvCxnSpPr>
          <p:nvPr/>
        </p:nvCxnSpPr>
        <p:spPr>
          <a:xfrm>
            <a:off x="425229" y="2841684"/>
            <a:ext cx="11341542" cy="0"/>
          </a:xfrm>
          <a:prstGeom prst="line">
            <a:avLst/>
          </a:prstGeom>
          <a:ln w="19050">
            <a:solidFill>
              <a:schemeClr val="accent3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Marcador de texto 49">
            <a:extLst>
              <a:ext uri="{FF2B5EF4-FFF2-40B4-BE49-F238E27FC236}">
                <a16:creationId xmlns:a16="http://schemas.microsoft.com/office/drawing/2014/main" id="{6DEDFD75-191B-5433-8A93-041B19A7668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41504" y="1845031"/>
            <a:ext cx="1096842" cy="687850"/>
          </a:xfrm>
          <a:noFill/>
        </p:spPr>
        <p:txBody>
          <a:bodyPr lIns="0" tIns="0" rIns="0" bIns="0" anchor="ctr">
            <a:noAutofit/>
          </a:bodyPr>
          <a:lstStyle>
            <a:lvl1pPr marL="0" indent="0" algn="r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9" name="Marcador de texto 49">
            <a:extLst>
              <a:ext uri="{FF2B5EF4-FFF2-40B4-BE49-F238E27FC236}">
                <a16:creationId xmlns:a16="http://schemas.microsoft.com/office/drawing/2014/main" id="{AB8400E2-DEE0-612A-CAEF-BF0BD01222B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1504" y="3043549"/>
            <a:ext cx="1096842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r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1" name="Marcador de texto 49">
            <a:extLst>
              <a:ext uri="{FF2B5EF4-FFF2-40B4-BE49-F238E27FC236}">
                <a16:creationId xmlns:a16="http://schemas.microsoft.com/office/drawing/2014/main" id="{18175F41-C149-7CEE-9D6D-8988CF54016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823989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2" name="Marcador de texto 49">
            <a:extLst>
              <a:ext uri="{FF2B5EF4-FFF2-40B4-BE49-F238E27FC236}">
                <a16:creationId xmlns:a16="http://schemas.microsoft.com/office/drawing/2014/main" id="{F76222A7-5D3E-DF79-FEE5-C43F157EE2DD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837846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3" name="Marcador de texto 49">
            <a:extLst>
              <a:ext uri="{FF2B5EF4-FFF2-40B4-BE49-F238E27FC236}">
                <a16:creationId xmlns:a16="http://schemas.microsoft.com/office/drawing/2014/main" id="{8822C92A-57F0-6DC8-D633-18326136469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851704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4" name="Marcador de texto 49">
            <a:extLst>
              <a:ext uri="{FF2B5EF4-FFF2-40B4-BE49-F238E27FC236}">
                <a16:creationId xmlns:a16="http://schemas.microsoft.com/office/drawing/2014/main" id="{9CF0A07A-A25B-18DD-F296-D1EE050CFD97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865561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5" name="Marcador de texto 49">
            <a:extLst>
              <a:ext uri="{FF2B5EF4-FFF2-40B4-BE49-F238E27FC236}">
                <a16:creationId xmlns:a16="http://schemas.microsoft.com/office/drawing/2014/main" id="{7E086824-B1E6-863B-115B-992F9552FFE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901189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6" name="Marcador de texto 49">
            <a:extLst>
              <a:ext uri="{FF2B5EF4-FFF2-40B4-BE49-F238E27FC236}">
                <a16:creationId xmlns:a16="http://schemas.microsoft.com/office/drawing/2014/main" id="{02F58401-D79F-01A9-8535-47C943032A8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41504" y="4807033"/>
            <a:ext cx="1096842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r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7" name="Marcador de texto 49">
            <a:extLst>
              <a:ext uri="{FF2B5EF4-FFF2-40B4-BE49-F238E27FC236}">
                <a16:creationId xmlns:a16="http://schemas.microsoft.com/office/drawing/2014/main" id="{BB5BE137-48E8-1B34-B29C-90826849C2A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823989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8" name="Marcador de texto 49">
            <a:extLst>
              <a:ext uri="{FF2B5EF4-FFF2-40B4-BE49-F238E27FC236}">
                <a16:creationId xmlns:a16="http://schemas.microsoft.com/office/drawing/2014/main" id="{5DB61E90-DA8C-3626-BA68-7880929F288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837846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9" name="Marcador de texto 49">
            <a:extLst>
              <a:ext uri="{FF2B5EF4-FFF2-40B4-BE49-F238E27FC236}">
                <a16:creationId xmlns:a16="http://schemas.microsoft.com/office/drawing/2014/main" id="{F09B4558-4E22-C2A5-6537-FC8F84644E3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851704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10" name="Marcador de texto 49">
            <a:extLst>
              <a:ext uri="{FF2B5EF4-FFF2-40B4-BE49-F238E27FC236}">
                <a16:creationId xmlns:a16="http://schemas.microsoft.com/office/drawing/2014/main" id="{36225E52-2698-D4B6-3679-8FB9D9442C1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865561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11" name="Marcador de texto 49">
            <a:extLst>
              <a:ext uri="{FF2B5EF4-FFF2-40B4-BE49-F238E27FC236}">
                <a16:creationId xmlns:a16="http://schemas.microsoft.com/office/drawing/2014/main" id="{26DBC50C-7CB2-01A8-CAEF-7D0E5C74280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901189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12" name="Marcador de texto 34">
            <a:extLst>
              <a:ext uri="{FF2B5EF4-FFF2-40B4-BE49-F238E27FC236}">
                <a16:creationId xmlns:a16="http://schemas.microsoft.com/office/drawing/2014/main" id="{3DE6E347-945C-C2AE-C158-BA8B93A5FD9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823989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13" name="Marcador de texto 31">
            <a:extLst>
              <a:ext uri="{FF2B5EF4-FFF2-40B4-BE49-F238E27FC236}">
                <a16:creationId xmlns:a16="http://schemas.microsoft.com/office/drawing/2014/main" id="{1BFDB0B7-74AE-DC00-197F-C769BF64E8F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933770" y="1845031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14" name="Marcador de texto 31">
            <a:extLst>
              <a:ext uri="{FF2B5EF4-FFF2-40B4-BE49-F238E27FC236}">
                <a16:creationId xmlns:a16="http://schemas.microsoft.com/office/drawing/2014/main" id="{B2C4A5B3-98BC-57C2-4B20-F7099DF60577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 rot="5400000">
            <a:off x="3153432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15" name="Marcador de texto 34">
            <a:extLst>
              <a:ext uri="{FF2B5EF4-FFF2-40B4-BE49-F238E27FC236}">
                <a16:creationId xmlns:a16="http://schemas.microsoft.com/office/drawing/2014/main" id="{92D4A22C-6CE5-67A8-FB57-62A980376075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3816075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16" name="Marcador de texto 31">
            <a:extLst>
              <a:ext uri="{FF2B5EF4-FFF2-40B4-BE49-F238E27FC236}">
                <a16:creationId xmlns:a16="http://schemas.microsoft.com/office/drawing/2014/main" id="{2E1D369B-431A-7907-C56E-0BE3BBCD82A9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925856" y="1845031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17" name="Marcador de texto 31">
            <a:extLst>
              <a:ext uri="{FF2B5EF4-FFF2-40B4-BE49-F238E27FC236}">
                <a16:creationId xmlns:a16="http://schemas.microsoft.com/office/drawing/2014/main" id="{23925C27-FA09-DD20-1A3E-88FFFE8273B0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 rot="5400000">
            <a:off x="5145518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18" name="Marcador de texto 34">
            <a:extLst>
              <a:ext uri="{FF2B5EF4-FFF2-40B4-BE49-F238E27FC236}">
                <a16:creationId xmlns:a16="http://schemas.microsoft.com/office/drawing/2014/main" id="{D387286E-BBC4-9111-6EC3-C3420C800D32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819047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19" name="Marcador de texto 31">
            <a:extLst>
              <a:ext uri="{FF2B5EF4-FFF2-40B4-BE49-F238E27FC236}">
                <a16:creationId xmlns:a16="http://schemas.microsoft.com/office/drawing/2014/main" id="{F7A2A1AE-E2EB-7946-69A3-D5C46BFABD7D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928828" y="1845031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0" name="Marcador de texto 31">
            <a:extLst>
              <a:ext uri="{FF2B5EF4-FFF2-40B4-BE49-F238E27FC236}">
                <a16:creationId xmlns:a16="http://schemas.microsoft.com/office/drawing/2014/main" id="{B63A5D2F-E6C6-B236-E1D7-20E9C7A0F233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 rot="5400000">
            <a:off x="7148490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1" name="Marcador de texto 34">
            <a:extLst>
              <a:ext uri="{FF2B5EF4-FFF2-40B4-BE49-F238E27FC236}">
                <a16:creationId xmlns:a16="http://schemas.microsoft.com/office/drawing/2014/main" id="{F8776F97-031B-D906-567B-1FEC6389BA39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7832903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22" name="Marcador de texto 31">
            <a:extLst>
              <a:ext uri="{FF2B5EF4-FFF2-40B4-BE49-F238E27FC236}">
                <a16:creationId xmlns:a16="http://schemas.microsoft.com/office/drawing/2014/main" id="{DCE77E0A-009F-F055-2F05-D80E447A19DA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943257" y="1845032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3" name="Marcador de texto 31">
            <a:extLst>
              <a:ext uri="{FF2B5EF4-FFF2-40B4-BE49-F238E27FC236}">
                <a16:creationId xmlns:a16="http://schemas.microsoft.com/office/drawing/2014/main" id="{5F20345A-92C5-AFDD-249F-C08C7D841765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 rot="5400000">
            <a:off x="9162346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4" name="Marcador de texto 34">
            <a:extLst>
              <a:ext uri="{FF2B5EF4-FFF2-40B4-BE49-F238E27FC236}">
                <a16:creationId xmlns:a16="http://schemas.microsoft.com/office/drawing/2014/main" id="{8A7DA05E-4214-ACB7-84DC-15C4785A7A43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835875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25" name="Marcador de texto 31">
            <a:extLst>
              <a:ext uri="{FF2B5EF4-FFF2-40B4-BE49-F238E27FC236}">
                <a16:creationId xmlns:a16="http://schemas.microsoft.com/office/drawing/2014/main" id="{62D4C8C1-655D-5077-0810-BC666D85D4F4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10946229" y="1845032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6" name="Marcador de texto 31">
            <a:extLst>
              <a:ext uri="{FF2B5EF4-FFF2-40B4-BE49-F238E27FC236}">
                <a16:creationId xmlns:a16="http://schemas.microsoft.com/office/drawing/2014/main" id="{D8DFB641-0A4A-DCF0-FC96-1FF7FE7F0EBC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 rot="5400000">
            <a:off x="11165318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8"/>
          </p:nvPr>
        </p:nvSpPr>
        <p:spPr>
          <a:xfrm>
            <a:off x="447578" y="6474653"/>
            <a:ext cx="10953109" cy="230929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9"/>
          </p:nvPr>
        </p:nvSpPr>
        <p:spPr>
          <a:xfrm>
            <a:off x="11531291" y="6474653"/>
            <a:ext cx="505443" cy="230643"/>
          </a:xfrm>
        </p:spPr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616559318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eño personalizado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:a16="http://schemas.microsoft.com/office/drawing/2014/main" id="{F162C46A-EB3F-E283-D131-1B176D3AB4C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436876" y="4661647"/>
            <a:ext cx="2651222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47" name="Marcador de texto 31">
            <a:extLst>
              <a:ext uri="{FF2B5EF4-FFF2-40B4-BE49-F238E27FC236}">
                <a16:creationId xmlns:a16="http://schemas.microsoft.com/office/drawing/2014/main" id="{49B80D32-540E-A261-3ADE-337D04EFD8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717697" y="4661646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48" name="Marcador de texto 31">
            <a:extLst>
              <a:ext uri="{FF2B5EF4-FFF2-40B4-BE49-F238E27FC236}">
                <a16:creationId xmlns:a16="http://schemas.microsoft.com/office/drawing/2014/main" id="{4D04E93A-2C50-CA1F-90EA-535EBCF0DF7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 rot="5400000">
            <a:off x="3936786" y="4854677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:a16="http://schemas.microsoft.com/office/drawing/2014/main" id="{BAEAC7EB-CCF4-6C6F-9130-7D71F9BD1F8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2099" y="4661646"/>
            <a:ext cx="2651222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0" name="Marcador de texto 31">
            <a:extLst>
              <a:ext uri="{FF2B5EF4-FFF2-40B4-BE49-F238E27FC236}">
                <a16:creationId xmlns:a16="http://schemas.microsoft.com/office/drawing/2014/main" id="{69FE249E-7CAF-4E68-6AB6-9804F3E95DB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92920" y="466164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1" name="Marcador de texto 31">
            <a:extLst>
              <a:ext uri="{FF2B5EF4-FFF2-40B4-BE49-F238E27FC236}">
                <a16:creationId xmlns:a16="http://schemas.microsoft.com/office/drawing/2014/main" id="{67EE1666-B41B-F631-1A25-92C3EA6BFA6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 rot="5400000">
            <a:off x="7112009" y="4854676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2" name="Marcador de texto 34">
            <a:extLst>
              <a:ext uri="{FF2B5EF4-FFF2-40B4-BE49-F238E27FC236}">
                <a16:creationId xmlns:a16="http://schemas.microsoft.com/office/drawing/2014/main" id="{A276AAEB-DA7E-0822-2CAE-BD4D7070CC2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90927" y="4661647"/>
            <a:ext cx="2651222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3" name="Marcador de texto 31">
            <a:extLst>
              <a:ext uri="{FF2B5EF4-FFF2-40B4-BE49-F238E27FC236}">
                <a16:creationId xmlns:a16="http://schemas.microsoft.com/office/drawing/2014/main" id="{881092B3-20CA-6BAA-11D5-39D54F5BDBF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071748" y="4661646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4" name="Marcador de texto 31">
            <a:extLst>
              <a:ext uri="{FF2B5EF4-FFF2-40B4-BE49-F238E27FC236}">
                <a16:creationId xmlns:a16="http://schemas.microsoft.com/office/drawing/2014/main" id="{688E8E11-810D-B5B0-6299-9F9115CC7B1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rot="5400000">
            <a:off x="10290837" y="4854677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5" name="Marcador de texto 34">
            <a:extLst>
              <a:ext uri="{FF2B5EF4-FFF2-40B4-BE49-F238E27FC236}">
                <a16:creationId xmlns:a16="http://schemas.microsoft.com/office/drawing/2014/main" id="{FAC35482-00C4-F640-57CD-526E34538AA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36876" y="5588936"/>
            <a:ext cx="2976157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6" name="Marcador de texto 34">
            <a:extLst>
              <a:ext uri="{FF2B5EF4-FFF2-40B4-BE49-F238E27FC236}">
                <a16:creationId xmlns:a16="http://schemas.microsoft.com/office/drawing/2014/main" id="{81589E2B-9A3E-A855-C8AF-E853D9B168B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544844" y="5588936"/>
            <a:ext cx="2976156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7" name="Marcador de texto 34">
            <a:extLst>
              <a:ext uri="{FF2B5EF4-FFF2-40B4-BE49-F238E27FC236}">
                <a16:creationId xmlns:a16="http://schemas.microsoft.com/office/drawing/2014/main" id="{58FC6E15-AE2A-4DA3-EADF-0B746863D28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790927" y="5588936"/>
            <a:ext cx="2959197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8" name="Marcador de texto 34">
            <a:extLst>
              <a:ext uri="{FF2B5EF4-FFF2-40B4-BE49-F238E27FC236}">
                <a16:creationId xmlns:a16="http://schemas.microsoft.com/office/drawing/2014/main" id="{F871EF77-8DB0-CA2F-8BA4-EC9D9D0B0E7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448835" y="1922990"/>
            <a:ext cx="9318249" cy="417939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9" name="Marcador de texto 34">
            <a:extLst>
              <a:ext uri="{FF2B5EF4-FFF2-40B4-BE49-F238E27FC236}">
                <a16:creationId xmlns:a16="http://schemas.microsoft.com/office/drawing/2014/main" id="{283204EB-EAE7-D50F-8B14-F8D51CE3134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580501" y="3539799"/>
            <a:ext cx="3240000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60" name="Marcador de texto 34">
            <a:extLst>
              <a:ext uri="{FF2B5EF4-FFF2-40B4-BE49-F238E27FC236}">
                <a16:creationId xmlns:a16="http://schemas.microsoft.com/office/drawing/2014/main" id="{D65558B2-1DC6-3BBE-B1E6-7EFA3CE7686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072073" y="3539799"/>
            <a:ext cx="3240000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61" name="Marcador de texto 34">
            <a:extLst>
              <a:ext uri="{FF2B5EF4-FFF2-40B4-BE49-F238E27FC236}">
                <a16:creationId xmlns:a16="http://schemas.microsoft.com/office/drawing/2014/main" id="{3322CD55-1838-1ACA-38BA-AC01739E07A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78621" y="3539799"/>
            <a:ext cx="1371503" cy="388859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62" name="Marcador de texto 34">
            <a:extLst>
              <a:ext uri="{FF2B5EF4-FFF2-40B4-BE49-F238E27FC236}">
                <a16:creationId xmlns:a16="http://schemas.microsoft.com/office/drawing/2014/main" id="{0C7E0143-F97B-09C1-0E30-9BD10400136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436876" y="2641872"/>
            <a:ext cx="7796334" cy="613398"/>
          </a:xfrm>
          <a:prstGeom prst="rightArrow">
            <a:avLst/>
          </a:prstGeom>
          <a:solidFill>
            <a:schemeClr val="accent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63" name="Marcador de texto 34">
            <a:extLst>
              <a:ext uri="{FF2B5EF4-FFF2-40B4-BE49-F238E27FC236}">
                <a16:creationId xmlns:a16="http://schemas.microsoft.com/office/drawing/2014/main" id="{3E4DBB49-9D25-DE09-9E4A-2DAE8E1E7A0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378622" y="2641872"/>
            <a:ext cx="1371503" cy="613398"/>
          </a:xfrm>
          <a:solidFill>
            <a:schemeClr val="bg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4" name="Marcador de texto 34">
            <a:extLst>
              <a:ext uri="{FF2B5EF4-FFF2-40B4-BE49-F238E27FC236}">
                <a16:creationId xmlns:a16="http://schemas.microsoft.com/office/drawing/2014/main" id="{BFCA4B76-BD30-D4B5-C126-462C604CF96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580501" y="2752990"/>
            <a:ext cx="521569" cy="404882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5" name="Marcador de texto 34">
            <a:extLst>
              <a:ext uri="{FF2B5EF4-FFF2-40B4-BE49-F238E27FC236}">
                <a16:creationId xmlns:a16="http://schemas.microsoft.com/office/drawing/2014/main" id="{F2184743-3E10-8525-DE53-CEB10B65A2F4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072074" y="2752990"/>
            <a:ext cx="521569" cy="404882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6" name="Subtítulo 2">
            <a:extLst>
              <a:ext uri="{FF2B5EF4-FFF2-40B4-BE49-F238E27FC236}">
                <a16:creationId xmlns:a16="http://schemas.microsoft.com/office/drawing/2014/main" id="{EDCCE3DE-5A7F-0117-89A4-A4393144FC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4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4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431360896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eño personalizado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32791588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endParaRPr lang="es-CL" dirty="0"/>
          </a:p>
        </p:txBody>
      </p:sp>
      <p:sp>
        <p:nvSpPr>
          <p:cNvPr id="31" name="Marcador de texto 49">
            <a:extLst>
              <a:ext uri="{FF2B5EF4-FFF2-40B4-BE49-F238E27FC236}">
                <a16:creationId xmlns:a16="http://schemas.microsoft.com/office/drawing/2014/main" id="{E81575AC-964D-E794-7E38-5110B68A775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25462" y="1696120"/>
            <a:ext cx="5502970" cy="515610"/>
          </a:xfrm>
          <a:prstGeom prst="rect">
            <a:avLst/>
          </a:prstGeo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:a16="http://schemas.microsoft.com/office/drawing/2014/main" id="{5A63DF06-8316-83A5-163A-08A9C84D53B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25462" y="1361775"/>
            <a:ext cx="5502970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Objetivo</a:t>
            </a:r>
          </a:p>
        </p:txBody>
      </p:sp>
      <p:sp>
        <p:nvSpPr>
          <p:cNvPr id="33" name="Marcador de texto 49">
            <a:extLst>
              <a:ext uri="{FF2B5EF4-FFF2-40B4-BE49-F238E27FC236}">
                <a16:creationId xmlns:a16="http://schemas.microsoft.com/office/drawing/2014/main" id="{433133BE-E33A-0B77-8AE2-25B7D3CBF02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096000" y="1696120"/>
            <a:ext cx="2745051" cy="187200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Duración</a:t>
            </a:r>
          </a:p>
        </p:txBody>
      </p:sp>
      <p:sp>
        <p:nvSpPr>
          <p:cNvPr id="34" name="Marcador de texto 49">
            <a:extLst>
              <a:ext uri="{FF2B5EF4-FFF2-40B4-BE49-F238E27FC236}">
                <a16:creationId xmlns:a16="http://schemas.microsoft.com/office/drawing/2014/main" id="{B247C828-CA1E-3F9C-F927-F2E42BA6B44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096000" y="2030465"/>
            <a:ext cx="2745051" cy="187200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Participantes</a:t>
            </a:r>
          </a:p>
        </p:txBody>
      </p:sp>
      <p:sp>
        <p:nvSpPr>
          <p:cNvPr id="35" name="Marcador de texto 49">
            <a:extLst>
              <a:ext uri="{FF2B5EF4-FFF2-40B4-BE49-F238E27FC236}">
                <a16:creationId xmlns:a16="http://schemas.microsoft.com/office/drawing/2014/main" id="{CC09F42F-73F8-DFB4-560F-237A3D1F8881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096000" y="1361775"/>
            <a:ext cx="2745051" cy="187200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Frecuencia</a:t>
            </a:r>
          </a:p>
        </p:txBody>
      </p:sp>
      <p:sp>
        <p:nvSpPr>
          <p:cNvPr id="36" name="Marcador de texto 49">
            <a:extLst>
              <a:ext uri="{FF2B5EF4-FFF2-40B4-BE49-F238E27FC236}">
                <a16:creationId xmlns:a16="http://schemas.microsoft.com/office/drawing/2014/main" id="{E92AAD2B-E687-633B-2225-A06011605865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994804" y="1361775"/>
            <a:ext cx="2710633" cy="849955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Líder</a:t>
            </a:r>
          </a:p>
        </p:txBody>
      </p:sp>
      <p:sp>
        <p:nvSpPr>
          <p:cNvPr id="37" name="Marcador de texto 49">
            <a:extLst>
              <a:ext uri="{FF2B5EF4-FFF2-40B4-BE49-F238E27FC236}">
                <a16:creationId xmlns:a16="http://schemas.microsoft.com/office/drawing/2014/main" id="{AE29ABEF-7AB4-9593-17DD-B2B67EFC2D7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525462" y="2438855"/>
            <a:ext cx="5502970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Agenda y duración por etapa</a:t>
            </a:r>
          </a:p>
        </p:txBody>
      </p:sp>
      <p:sp>
        <p:nvSpPr>
          <p:cNvPr id="38" name="Marcador de texto 49">
            <a:extLst>
              <a:ext uri="{FF2B5EF4-FFF2-40B4-BE49-F238E27FC236}">
                <a16:creationId xmlns:a16="http://schemas.microsoft.com/office/drawing/2014/main" id="{899ED789-E645-BEA5-8FEE-837ADC96C09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994804" y="2438855"/>
            <a:ext cx="2710633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Indicadores</a:t>
            </a:r>
          </a:p>
        </p:txBody>
      </p:sp>
      <p:sp>
        <p:nvSpPr>
          <p:cNvPr id="40" name="Marcador de texto 49">
            <a:extLst>
              <a:ext uri="{FF2B5EF4-FFF2-40B4-BE49-F238E27FC236}">
                <a16:creationId xmlns:a16="http://schemas.microsoft.com/office/drawing/2014/main" id="{2A6CB2EF-27AC-B479-3196-3D810B34D300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25461" y="2687642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1" name="Marcador de texto 49">
            <a:extLst>
              <a:ext uri="{FF2B5EF4-FFF2-40B4-BE49-F238E27FC236}">
                <a16:creationId xmlns:a16="http://schemas.microsoft.com/office/drawing/2014/main" id="{965978E4-55FB-BE3D-25C5-D93B9DCB8F4F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095176" y="2687642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42" name="Marcador de texto 49">
            <a:extLst>
              <a:ext uri="{FF2B5EF4-FFF2-40B4-BE49-F238E27FC236}">
                <a16:creationId xmlns:a16="http://schemas.microsoft.com/office/drawing/2014/main" id="{CB52D36A-4093-1C8A-F1BD-054DDDB5771A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25461" y="3106565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3" name="Marcador de texto 49">
            <a:extLst>
              <a:ext uri="{FF2B5EF4-FFF2-40B4-BE49-F238E27FC236}">
                <a16:creationId xmlns:a16="http://schemas.microsoft.com/office/drawing/2014/main" id="{0AB725A0-1F45-73D7-9EC1-5F3527CA721F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8095176" y="3106565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44" name="Marcador de texto 49">
            <a:extLst>
              <a:ext uri="{FF2B5EF4-FFF2-40B4-BE49-F238E27FC236}">
                <a16:creationId xmlns:a16="http://schemas.microsoft.com/office/drawing/2014/main" id="{E3F36536-2A28-2B0C-8496-BE8BB76A40E2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525461" y="3525488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5" name="Marcador de texto 49">
            <a:extLst>
              <a:ext uri="{FF2B5EF4-FFF2-40B4-BE49-F238E27FC236}">
                <a16:creationId xmlns:a16="http://schemas.microsoft.com/office/drawing/2014/main" id="{43289912-11B2-8EA3-7CC4-07AA98B60564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8095176" y="3525488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67" name="Marcador de texto 49">
            <a:extLst>
              <a:ext uri="{FF2B5EF4-FFF2-40B4-BE49-F238E27FC236}">
                <a16:creationId xmlns:a16="http://schemas.microsoft.com/office/drawing/2014/main" id="{C8FD01A3-3768-9195-2B0C-D38B2B34DFEF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25461" y="3944411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8" name="Marcador de texto 49">
            <a:extLst>
              <a:ext uri="{FF2B5EF4-FFF2-40B4-BE49-F238E27FC236}">
                <a16:creationId xmlns:a16="http://schemas.microsoft.com/office/drawing/2014/main" id="{55ECA377-42F7-7F35-7790-444D1B69A56A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095176" y="3944411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69" name="Marcador de texto 49">
            <a:extLst>
              <a:ext uri="{FF2B5EF4-FFF2-40B4-BE49-F238E27FC236}">
                <a16:creationId xmlns:a16="http://schemas.microsoft.com/office/drawing/2014/main" id="{E7E85910-4A77-2B27-C50E-E49B498A0F8E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525461" y="4363334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texto 49">
            <a:extLst>
              <a:ext uri="{FF2B5EF4-FFF2-40B4-BE49-F238E27FC236}">
                <a16:creationId xmlns:a16="http://schemas.microsoft.com/office/drawing/2014/main" id="{E1ACBA34-3873-FADE-1F27-7C8456EDA21D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8095176" y="4363334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71" name="Marcador de texto 49">
            <a:extLst>
              <a:ext uri="{FF2B5EF4-FFF2-40B4-BE49-F238E27FC236}">
                <a16:creationId xmlns:a16="http://schemas.microsoft.com/office/drawing/2014/main" id="{15620AB1-5D15-0A05-6C0F-8FB72EC005B2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25461" y="4782258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2" name="Marcador de texto 49">
            <a:extLst>
              <a:ext uri="{FF2B5EF4-FFF2-40B4-BE49-F238E27FC236}">
                <a16:creationId xmlns:a16="http://schemas.microsoft.com/office/drawing/2014/main" id="{293A632D-3DCB-7FD7-EC19-B63C296F5076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8095176" y="4782258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74" name="Marcador de texto 49">
            <a:extLst>
              <a:ext uri="{FF2B5EF4-FFF2-40B4-BE49-F238E27FC236}">
                <a16:creationId xmlns:a16="http://schemas.microsoft.com/office/drawing/2014/main" id="{9C92B7BA-D20C-3D45-F82B-470796822686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525462" y="5639963"/>
            <a:ext cx="5502970" cy="526218"/>
          </a:xfrm>
          <a:prstGeom prst="rect">
            <a:avLst/>
          </a:prstGeo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5" name="Marcador de texto 49">
            <a:extLst>
              <a:ext uri="{FF2B5EF4-FFF2-40B4-BE49-F238E27FC236}">
                <a16:creationId xmlns:a16="http://schemas.microsoft.com/office/drawing/2014/main" id="{C9A3D3F6-31A3-0192-98CD-4276D77B2771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525462" y="5347177"/>
            <a:ext cx="5502970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Dinámica</a:t>
            </a:r>
          </a:p>
        </p:txBody>
      </p:sp>
      <p:sp>
        <p:nvSpPr>
          <p:cNvPr id="76" name="Marcador de texto 49">
            <a:extLst>
              <a:ext uri="{FF2B5EF4-FFF2-40B4-BE49-F238E27FC236}">
                <a16:creationId xmlns:a16="http://schemas.microsoft.com/office/drawing/2014/main" id="{CBD2281B-279A-3EBA-F8C1-B5BAB5D77DED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6160718" y="5639963"/>
            <a:ext cx="2680333" cy="526218"/>
          </a:xfrm>
          <a:prstGeom prst="rect">
            <a:avLst/>
          </a:prstGeo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7" name="Marcador de texto 49">
            <a:extLst>
              <a:ext uri="{FF2B5EF4-FFF2-40B4-BE49-F238E27FC236}">
                <a16:creationId xmlns:a16="http://schemas.microsoft.com/office/drawing/2014/main" id="{8371708A-0114-987C-1E8E-F5106A10ADA5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6160718" y="5347177"/>
            <a:ext cx="2680333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Otros</a:t>
            </a:r>
          </a:p>
        </p:txBody>
      </p:sp>
      <p:sp>
        <p:nvSpPr>
          <p:cNvPr id="78" name="Marcador de texto 49">
            <a:extLst>
              <a:ext uri="{FF2B5EF4-FFF2-40B4-BE49-F238E27FC236}">
                <a16:creationId xmlns:a16="http://schemas.microsoft.com/office/drawing/2014/main" id="{5BCD5769-175E-5C60-81A0-7E59BDCC833B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8994804" y="2687642"/>
            <a:ext cx="2710633" cy="3478208"/>
          </a:xfrm>
          <a:prstGeom prst="rect">
            <a:avLst/>
          </a:prstGeo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6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755575882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áfico con 3 pu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grpSp>
        <p:nvGrpSpPr>
          <p:cNvPr id="30" name="Grupo 29">
            <a:extLst>
              <a:ext uri="{FF2B5EF4-FFF2-40B4-BE49-F238E27FC236}">
                <a16:creationId xmlns:a16="http://schemas.microsoft.com/office/drawing/2014/main" id="{B3B31F29-9F84-2F11-9BB4-865CA8872CB6}"/>
              </a:ext>
            </a:extLst>
          </p:cNvPr>
          <p:cNvGrpSpPr/>
          <p:nvPr/>
        </p:nvGrpSpPr>
        <p:grpSpPr>
          <a:xfrm>
            <a:off x="4089231" y="1864544"/>
            <a:ext cx="4013538" cy="4014138"/>
            <a:chOff x="4663382" y="2709506"/>
            <a:chExt cx="2882916" cy="2888389"/>
          </a:xfrm>
          <a:solidFill>
            <a:schemeClr val="accent1"/>
          </a:solidFill>
        </p:grpSpPr>
        <p:sp>
          <p:nvSpPr>
            <p:cNvPr id="31" name="73 Circular">
              <a:extLst>
                <a:ext uri="{FF2B5EF4-FFF2-40B4-BE49-F238E27FC236}">
                  <a16:creationId xmlns:a16="http://schemas.microsoft.com/office/drawing/2014/main" id="{8AA7C80A-C828-D84B-3316-D07108D41BFA}"/>
                </a:ext>
              </a:extLst>
            </p:cNvPr>
            <p:cNvSpPr/>
            <p:nvPr/>
          </p:nvSpPr>
          <p:spPr bwMode="auto">
            <a:xfrm>
              <a:off x="4663382" y="2717895"/>
              <a:ext cx="2880000" cy="2880000"/>
            </a:xfrm>
            <a:prstGeom prst="pie">
              <a:avLst>
                <a:gd name="adj1" fmla="val 10056162"/>
                <a:gd name="adj2" fmla="val 16190355"/>
              </a:avLst>
            </a:prstGeom>
            <a:grpFill/>
            <a:ln w="5715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88013" tIns="44006" rIns="88013" bIns="4400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 eaLnBrk="0">
                <a:lnSpc>
                  <a:spcPct val="100000"/>
                </a:lnSpc>
                <a:spcBef>
                  <a:spcPts val="0"/>
                </a:spcBef>
                <a:defRPr/>
              </a:pPr>
              <a:endParaRPr lang="es-CL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2" name="Grupo 31">
              <a:extLst>
                <a:ext uri="{FF2B5EF4-FFF2-40B4-BE49-F238E27FC236}">
                  <a16:creationId xmlns:a16="http://schemas.microsoft.com/office/drawing/2014/main" id="{D65AFB14-68CF-C19E-A6CC-09EC2BE057D0}"/>
                </a:ext>
              </a:extLst>
            </p:cNvPr>
            <p:cNvGrpSpPr/>
            <p:nvPr/>
          </p:nvGrpSpPr>
          <p:grpSpPr>
            <a:xfrm>
              <a:off x="4666298" y="2709506"/>
              <a:ext cx="2880000" cy="2886942"/>
              <a:chOff x="4666298" y="2709506"/>
              <a:chExt cx="2880000" cy="2886942"/>
            </a:xfrm>
            <a:grpFill/>
          </p:grpSpPr>
          <p:sp>
            <p:nvSpPr>
              <p:cNvPr id="33" name="68 Circular">
                <a:extLst>
                  <a:ext uri="{FF2B5EF4-FFF2-40B4-BE49-F238E27FC236}">
                    <a16:creationId xmlns:a16="http://schemas.microsoft.com/office/drawing/2014/main" id="{34D39FA0-5A91-8F9B-386A-892D13E044D6}"/>
                  </a:ext>
                </a:extLst>
              </p:cNvPr>
              <p:cNvSpPr/>
              <p:nvPr/>
            </p:nvSpPr>
            <p:spPr bwMode="auto">
              <a:xfrm>
                <a:off x="4666298" y="2709506"/>
                <a:ext cx="2880000" cy="2880000"/>
              </a:xfrm>
              <a:prstGeom prst="pie">
                <a:avLst>
                  <a:gd name="adj1" fmla="val 770312"/>
                  <a:gd name="adj2" fmla="val 10081535"/>
                </a:avLst>
              </a:prstGeom>
              <a:grpFill/>
              <a:ln w="57150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88013" tIns="44006" rIns="88013" bIns="4400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 eaLnBrk="0">
                  <a:lnSpc>
                    <a:spcPct val="100000"/>
                  </a:lnSpc>
                  <a:spcBef>
                    <a:spcPts val="0"/>
                  </a:spcBef>
                  <a:defRPr/>
                </a:pPr>
                <a:endParaRPr lang="es-CL" sz="12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65 Circular">
                <a:extLst>
                  <a:ext uri="{FF2B5EF4-FFF2-40B4-BE49-F238E27FC236}">
                    <a16:creationId xmlns:a16="http://schemas.microsoft.com/office/drawing/2014/main" id="{B2DBC8B2-E293-DABC-AFE5-6E145E020FA3}"/>
                  </a:ext>
                </a:extLst>
              </p:cNvPr>
              <p:cNvSpPr/>
              <p:nvPr/>
            </p:nvSpPr>
            <p:spPr bwMode="auto">
              <a:xfrm>
                <a:off x="4666298" y="2716448"/>
                <a:ext cx="2880000" cy="2880000"/>
              </a:xfrm>
              <a:prstGeom prst="pie">
                <a:avLst>
                  <a:gd name="adj1" fmla="val 16185162"/>
                  <a:gd name="adj2" fmla="val 795482"/>
                </a:avLst>
              </a:prstGeom>
              <a:grpFill/>
              <a:ln w="57150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88013" tIns="44006" rIns="88013" bIns="4400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 eaLnBrk="0">
                  <a:lnSpc>
                    <a:spcPct val="100000"/>
                  </a:lnSpc>
                  <a:spcBef>
                    <a:spcPts val="0"/>
                  </a:spcBef>
                  <a:defRPr/>
                </a:pPr>
                <a:endParaRPr lang="es-CL" sz="12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1" name="Oval 10">
            <a:extLst>
              <a:ext uri="{FF2B5EF4-FFF2-40B4-BE49-F238E27FC236}">
                <a16:creationId xmlns:a16="http://schemas.microsoft.com/office/drawing/2014/main" id="{F8C3F79B-5F43-9430-21CA-B76EF1301F67}"/>
              </a:ext>
            </a:extLst>
          </p:cNvPr>
          <p:cNvSpPr>
            <a:spLocks noChangeAspect="1" noChangeArrowheads="1"/>
          </p:cNvSpPr>
          <p:nvPr/>
        </p:nvSpPr>
        <p:spPr bwMode="gray">
          <a:xfrm>
            <a:off x="5497012" y="3405354"/>
            <a:ext cx="1197976" cy="1166967"/>
          </a:xfrm>
          <a:prstGeom prst="ellipse">
            <a:avLst/>
          </a:prstGeom>
          <a:solidFill>
            <a:schemeClr val="accent2"/>
          </a:solidFill>
          <a:ln w="5715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 wrap="none" lIns="91422" tIns="45711" rIns="91422" bIns="45711" anchor="ctr"/>
          <a:lstStyle>
            <a:lvl1pPr>
              <a:defRPr sz="1500">
                <a:solidFill>
                  <a:srgbClr val="000000"/>
                </a:solidFill>
                <a:latin typeface="Verdana" pitchFamily="34" charset="0"/>
              </a:defRPr>
            </a:lvl1pPr>
            <a:lvl2pPr marL="742950" indent="-285750">
              <a:defRPr sz="1500">
                <a:solidFill>
                  <a:srgbClr val="000000"/>
                </a:solidFill>
                <a:latin typeface="Verdana" pitchFamily="34" charset="0"/>
              </a:defRPr>
            </a:lvl2pPr>
            <a:lvl3pPr marL="11430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3pPr>
            <a:lvl4pPr marL="16002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4pPr>
            <a:lvl5pPr marL="20574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9pPr>
          </a:lstStyle>
          <a:p>
            <a:pPr algn="ctr" defTabSz="914400" eaLnBrk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s-CL" altLang="es-CL" sz="1400" b="1" noProof="1">
              <a:solidFill>
                <a:schemeClr val="bg2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Marcador de texto 31">
            <a:extLst>
              <a:ext uri="{FF2B5EF4-FFF2-40B4-BE49-F238E27FC236}">
                <a16:creationId xmlns:a16="http://schemas.microsoft.com/office/drawing/2014/main" id="{97EA9A67-3D8B-DE06-91E1-A7281C8F598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29169" y="2580619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8" name="Marcador de texto 31">
            <a:extLst>
              <a:ext uri="{FF2B5EF4-FFF2-40B4-BE49-F238E27FC236}">
                <a16:creationId xmlns:a16="http://schemas.microsoft.com/office/drawing/2014/main" id="{278D51D4-BD9D-3610-690E-C4345F0E656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678951" y="2580619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70" name="Marcador de texto 34">
            <a:extLst>
              <a:ext uri="{FF2B5EF4-FFF2-40B4-BE49-F238E27FC236}">
                <a16:creationId xmlns:a16="http://schemas.microsoft.com/office/drawing/2014/main" id="{C705CD57-E64E-FA84-EA2F-BC54EE37A90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529056" y="3048963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71" name="Marcador de texto 34">
            <a:extLst>
              <a:ext uri="{FF2B5EF4-FFF2-40B4-BE49-F238E27FC236}">
                <a16:creationId xmlns:a16="http://schemas.microsoft.com/office/drawing/2014/main" id="{8E6F8833-B8EA-42B0-12E5-822EE2B6F46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496402" y="3048963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77" name="Marcador de texto 34">
            <a:extLst>
              <a:ext uri="{FF2B5EF4-FFF2-40B4-BE49-F238E27FC236}">
                <a16:creationId xmlns:a16="http://schemas.microsoft.com/office/drawing/2014/main" id="{7E883DC9-18D7-6D65-6F60-A9CC233F79B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494919" y="496627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78" name="Marcador de texto 34">
            <a:extLst>
              <a:ext uri="{FF2B5EF4-FFF2-40B4-BE49-F238E27FC236}">
                <a16:creationId xmlns:a16="http://schemas.microsoft.com/office/drawing/2014/main" id="{6EE53560-5993-205A-EA7B-5770917A454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494919" y="3844060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85" name="Marcador de texto 31">
            <a:extLst>
              <a:ext uri="{FF2B5EF4-FFF2-40B4-BE49-F238E27FC236}">
                <a16:creationId xmlns:a16="http://schemas.microsoft.com/office/drawing/2014/main" id="{458ECCD6-DC7F-D4C1-271D-9FDCA96C6A3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917406" y="5660378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7" name="Marcador de texto 34">
            <a:extLst>
              <a:ext uri="{FF2B5EF4-FFF2-40B4-BE49-F238E27FC236}">
                <a16:creationId xmlns:a16="http://schemas.microsoft.com/office/drawing/2014/main" id="{26473813-2D17-8739-5DED-8C699BE0745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2913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:a16="http://schemas.microsoft.com/office/drawing/2014/main" id="{8D2ACCD1-3753-9BC7-99EC-FBE1D7872A1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601698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7" name="Marcador de texto 34">
            <a:extLst>
              <a:ext uri="{FF2B5EF4-FFF2-40B4-BE49-F238E27FC236}">
                <a16:creationId xmlns:a16="http://schemas.microsoft.com/office/drawing/2014/main" id="{3655D843-2854-5FEE-22E9-8695D748BB46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601698" y="478160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124151831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áfico con 5 pu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68 Circular">
            <a:extLst>
              <a:ext uri="{FF2B5EF4-FFF2-40B4-BE49-F238E27FC236}">
                <a16:creationId xmlns:a16="http://schemas.microsoft.com/office/drawing/2014/main" id="{CAF0171C-7DA9-DB33-6052-1608904CE8FE}"/>
              </a:ext>
            </a:extLst>
          </p:cNvPr>
          <p:cNvSpPr/>
          <p:nvPr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3273156"/>
              <a:gd name="adj2" fmla="val 7537411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73 Circular">
            <a:extLst>
              <a:ext uri="{FF2B5EF4-FFF2-40B4-BE49-F238E27FC236}">
                <a16:creationId xmlns:a16="http://schemas.microsoft.com/office/drawing/2014/main" id="{130EE012-5E76-D4E5-967A-D7380FB98AF1}"/>
              </a:ext>
            </a:extLst>
          </p:cNvPr>
          <p:cNvSpPr/>
          <p:nvPr/>
        </p:nvSpPr>
        <p:spPr bwMode="auto">
          <a:xfrm>
            <a:off x="4055999" y="1858292"/>
            <a:ext cx="4080002" cy="4004519"/>
          </a:xfrm>
          <a:prstGeom prst="pie">
            <a:avLst>
              <a:gd name="adj1" fmla="val 10119161"/>
              <a:gd name="adj2" fmla="val 16149741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600" b="1" kern="0" dirty="0">
                <a:solidFill>
                  <a:srgbClr val="000000"/>
                </a:solidFill>
                <a:latin typeface="Arial"/>
              </a:rPr>
              <a:t>x</a:t>
            </a:r>
          </a:p>
        </p:txBody>
      </p:sp>
      <p:sp>
        <p:nvSpPr>
          <p:cNvPr id="14" name="64 Circular">
            <a:extLst>
              <a:ext uri="{FF2B5EF4-FFF2-40B4-BE49-F238E27FC236}">
                <a16:creationId xmlns:a16="http://schemas.microsoft.com/office/drawing/2014/main" id="{5FEFC6FA-F65A-3626-20F1-A36BE42A6316}"/>
              </a:ext>
            </a:extLst>
          </p:cNvPr>
          <p:cNvSpPr/>
          <p:nvPr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20506516"/>
              <a:gd name="adj2" fmla="val 3260886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68 Circular">
            <a:extLst>
              <a:ext uri="{FF2B5EF4-FFF2-40B4-BE49-F238E27FC236}">
                <a16:creationId xmlns:a16="http://schemas.microsoft.com/office/drawing/2014/main" id="{AF07483E-0115-3203-49F7-8CA91FC3C24E}"/>
              </a:ext>
            </a:extLst>
          </p:cNvPr>
          <p:cNvSpPr/>
          <p:nvPr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7533144"/>
              <a:gd name="adj2" fmla="val 11901030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65 Circular">
            <a:extLst>
              <a:ext uri="{FF2B5EF4-FFF2-40B4-BE49-F238E27FC236}">
                <a16:creationId xmlns:a16="http://schemas.microsoft.com/office/drawing/2014/main" id="{4990A491-7E33-B559-DEFF-BD9B721F6D6A}"/>
              </a:ext>
            </a:extLst>
          </p:cNvPr>
          <p:cNvSpPr/>
          <p:nvPr/>
        </p:nvSpPr>
        <p:spPr bwMode="auto">
          <a:xfrm>
            <a:off x="4055999" y="1858292"/>
            <a:ext cx="4080002" cy="4004519"/>
          </a:xfrm>
          <a:prstGeom prst="pie">
            <a:avLst>
              <a:gd name="adj1" fmla="val 16185162"/>
              <a:gd name="adj2" fmla="val 20510267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1714607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67" name="Marcador de texto 31">
            <a:extLst>
              <a:ext uri="{FF2B5EF4-FFF2-40B4-BE49-F238E27FC236}">
                <a16:creationId xmlns:a16="http://schemas.microsoft.com/office/drawing/2014/main" id="{97EA9A67-3D8B-DE06-91E1-A7281C8F598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9056" y="2219628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8" name="Marcador de texto 31">
            <a:extLst>
              <a:ext uri="{FF2B5EF4-FFF2-40B4-BE49-F238E27FC236}">
                <a16:creationId xmlns:a16="http://schemas.microsoft.com/office/drawing/2014/main" id="{278D51D4-BD9D-3610-690E-C4345F0E656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305758" y="2219628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9" name="Marcador de texto 31">
            <a:extLst>
              <a:ext uri="{FF2B5EF4-FFF2-40B4-BE49-F238E27FC236}">
                <a16:creationId xmlns:a16="http://schemas.microsoft.com/office/drawing/2014/main" id="{C7DCFFED-BD23-3553-E531-D75E7FE1832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917406" y="5654126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70" name="Marcador de texto 34">
            <a:extLst>
              <a:ext uri="{FF2B5EF4-FFF2-40B4-BE49-F238E27FC236}">
                <a16:creationId xmlns:a16="http://schemas.microsoft.com/office/drawing/2014/main" id="{C705CD57-E64E-FA84-EA2F-BC54EE37A90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04708" y="2846311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77" name="Marcador de texto 34">
            <a:extLst>
              <a:ext uri="{FF2B5EF4-FFF2-40B4-BE49-F238E27FC236}">
                <a16:creationId xmlns:a16="http://schemas.microsoft.com/office/drawing/2014/main" id="{7E883DC9-18D7-6D65-6F60-A9CC233F79B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494919" y="4918461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6" name="Oval 10">
            <a:extLst>
              <a:ext uri="{FF2B5EF4-FFF2-40B4-BE49-F238E27FC236}">
                <a16:creationId xmlns:a16="http://schemas.microsoft.com/office/drawing/2014/main" id="{215A63A4-B20F-14C1-47DE-DE42F389E748}"/>
              </a:ext>
            </a:extLst>
          </p:cNvPr>
          <p:cNvSpPr>
            <a:spLocks noChangeAspect="1" noChangeArrowheads="1"/>
          </p:cNvSpPr>
          <p:nvPr/>
        </p:nvSpPr>
        <p:spPr bwMode="gray">
          <a:xfrm>
            <a:off x="5497012" y="3399102"/>
            <a:ext cx="1197976" cy="1166967"/>
          </a:xfrm>
          <a:prstGeom prst="ellipse">
            <a:avLst/>
          </a:prstGeom>
          <a:solidFill>
            <a:schemeClr val="accent2"/>
          </a:solidFill>
          <a:ln w="5715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 wrap="none" lIns="91422" tIns="45711" rIns="91422" bIns="45711" anchor="ctr"/>
          <a:lstStyle>
            <a:lvl1pPr>
              <a:defRPr sz="1500">
                <a:solidFill>
                  <a:srgbClr val="000000"/>
                </a:solidFill>
                <a:latin typeface="Verdana" pitchFamily="34" charset="0"/>
              </a:defRPr>
            </a:lvl1pPr>
            <a:lvl2pPr marL="742950" indent="-285750">
              <a:defRPr sz="1500">
                <a:solidFill>
                  <a:srgbClr val="000000"/>
                </a:solidFill>
                <a:latin typeface="Verdana" pitchFamily="34" charset="0"/>
              </a:defRPr>
            </a:lvl2pPr>
            <a:lvl3pPr marL="11430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3pPr>
            <a:lvl4pPr marL="16002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4pPr>
            <a:lvl5pPr marL="20574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9pPr>
          </a:lstStyle>
          <a:p>
            <a:pPr algn="ctr" defTabSz="914400" eaLnBrk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s-CL" altLang="es-CL" sz="1400" b="1" noProof="1">
              <a:solidFill>
                <a:schemeClr val="bg2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Marcador de texto 34">
            <a:extLst>
              <a:ext uri="{FF2B5EF4-FFF2-40B4-BE49-F238E27FC236}">
                <a16:creationId xmlns:a16="http://schemas.microsoft.com/office/drawing/2014/main" id="{456F7253-3CD7-EF81-AB66-660DECF690CC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494919" y="383780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8" name="Marcador de texto 31">
            <a:extLst>
              <a:ext uri="{FF2B5EF4-FFF2-40B4-BE49-F238E27FC236}">
                <a16:creationId xmlns:a16="http://schemas.microsoft.com/office/drawing/2014/main" id="{680CA95C-F6E8-8389-C799-88FD0A1D7B1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062789" y="4311664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9" name="Marcador de texto 31">
            <a:extLst>
              <a:ext uri="{FF2B5EF4-FFF2-40B4-BE49-F238E27FC236}">
                <a16:creationId xmlns:a16="http://schemas.microsoft.com/office/drawing/2014/main" id="{10B4DE77-B819-49D3-13B3-9A862C86D2F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792393" y="4311664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:a16="http://schemas.microsoft.com/office/drawing/2014/main" id="{6FC714C9-8337-40ED-849E-DACDDB06F6F8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242562" y="2846311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:a16="http://schemas.microsoft.com/office/drawing/2014/main" id="{34EAAFE9-A9B1-6F8D-9775-E316E3518A2F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330993" y="4120929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7" name="Marcador de texto 34">
            <a:extLst>
              <a:ext uri="{FF2B5EF4-FFF2-40B4-BE49-F238E27FC236}">
                <a16:creationId xmlns:a16="http://schemas.microsoft.com/office/drawing/2014/main" id="{DFFD05A5-B736-A806-3FB1-E758382EBFA5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692895" y="4120929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4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52" name="Marcador de texto 34">
            <a:extLst>
              <a:ext uri="{FF2B5EF4-FFF2-40B4-BE49-F238E27FC236}">
                <a16:creationId xmlns:a16="http://schemas.microsoft.com/office/drawing/2014/main" id="{8D2ACCD1-3753-9BC7-99EC-FBE1D7872A1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601698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3" name="Marcador de texto 34">
            <a:extLst>
              <a:ext uri="{FF2B5EF4-FFF2-40B4-BE49-F238E27FC236}">
                <a16:creationId xmlns:a16="http://schemas.microsoft.com/office/drawing/2014/main" id="{C8C34860-EFF7-CFD9-C7D1-BA2401A084A9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601698" y="3340729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4" name="Marcador de texto 34">
            <a:extLst>
              <a:ext uri="{FF2B5EF4-FFF2-40B4-BE49-F238E27FC236}">
                <a16:creationId xmlns:a16="http://schemas.microsoft.com/office/drawing/2014/main" id="{3655D843-2854-5FEE-22E9-8695D748BB46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601698" y="478160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5" name="Marcador de texto 34">
            <a:extLst>
              <a:ext uri="{FF2B5EF4-FFF2-40B4-BE49-F238E27FC236}">
                <a16:creationId xmlns:a16="http://schemas.microsoft.com/office/drawing/2014/main" id="{26473813-2D17-8739-5DED-8C699BE0745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2913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6" name="Marcador de texto 34">
            <a:extLst>
              <a:ext uri="{FF2B5EF4-FFF2-40B4-BE49-F238E27FC236}">
                <a16:creationId xmlns:a16="http://schemas.microsoft.com/office/drawing/2014/main" id="{93A10BBE-E8E2-D140-F85E-AE27E4BC3BE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442913" y="3340729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573417776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áfico con 6 pu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4 Circular">
            <a:extLst>
              <a:ext uri="{FF2B5EF4-FFF2-40B4-BE49-F238E27FC236}">
                <a16:creationId xmlns:a16="http://schemas.microsoft.com/office/drawing/2014/main" id="{01840219-6BE9-C1C6-5F61-501684EDA617}"/>
              </a:ext>
            </a:extLst>
          </p:cNvPr>
          <p:cNvSpPr/>
          <p:nvPr/>
        </p:nvSpPr>
        <p:spPr bwMode="auto">
          <a:xfrm>
            <a:off x="4062864" y="1858292"/>
            <a:ext cx="4080002" cy="4004519"/>
          </a:xfrm>
          <a:prstGeom prst="pie">
            <a:avLst>
              <a:gd name="adj1" fmla="val 21485870"/>
              <a:gd name="adj2" fmla="val 3260886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68 Circular">
            <a:extLst>
              <a:ext uri="{FF2B5EF4-FFF2-40B4-BE49-F238E27FC236}">
                <a16:creationId xmlns:a16="http://schemas.microsoft.com/office/drawing/2014/main" id="{F1398410-6963-4010-5138-8F888E554D1E}"/>
              </a:ext>
            </a:extLst>
          </p:cNvPr>
          <p:cNvSpPr/>
          <p:nvPr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10847340"/>
              <a:gd name="adj2" fmla="val 14054134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73 Circular">
            <a:extLst>
              <a:ext uri="{FF2B5EF4-FFF2-40B4-BE49-F238E27FC236}">
                <a16:creationId xmlns:a16="http://schemas.microsoft.com/office/drawing/2014/main" id="{8D1CFCE6-7954-53DA-D9AF-0EEA8DAE6D87}"/>
              </a:ext>
            </a:extLst>
          </p:cNvPr>
          <p:cNvSpPr/>
          <p:nvPr/>
        </p:nvSpPr>
        <p:spPr bwMode="auto">
          <a:xfrm>
            <a:off x="4055999" y="1858292"/>
            <a:ext cx="4080002" cy="4004519"/>
          </a:xfrm>
          <a:prstGeom prst="pie">
            <a:avLst>
              <a:gd name="adj1" fmla="val 13964920"/>
              <a:gd name="adj2" fmla="val 18187366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600" b="1" kern="0" dirty="0">
                <a:solidFill>
                  <a:srgbClr val="000000"/>
                </a:solidFill>
                <a:latin typeface="Arial"/>
              </a:rPr>
              <a:t>x</a:t>
            </a:r>
          </a:p>
        </p:txBody>
      </p:sp>
      <p:sp>
        <p:nvSpPr>
          <p:cNvPr id="7" name="64 Circular">
            <a:extLst>
              <a:ext uri="{FF2B5EF4-FFF2-40B4-BE49-F238E27FC236}">
                <a16:creationId xmlns:a16="http://schemas.microsoft.com/office/drawing/2014/main" id="{038FEDC7-7BF4-398F-F309-50959F10AABF}"/>
              </a:ext>
            </a:extLst>
          </p:cNvPr>
          <p:cNvSpPr/>
          <p:nvPr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3165229"/>
              <a:gd name="adj2" fmla="val 7621398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68 Circular">
            <a:extLst>
              <a:ext uri="{FF2B5EF4-FFF2-40B4-BE49-F238E27FC236}">
                <a16:creationId xmlns:a16="http://schemas.microsoft.com/office/drawing/2014/main" id="{63141943-F01C-489B-5C00-83DE2F523AC7}"/>
              </a:ext>
            </a:extLst>
          </p:cNvPr>
          <p:cNvSpPr/>
          <p:nvPr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7533144"/>
              <a:gd name="adj2" fmla="val 10815581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65 Circular">
            <a:extLst>
              <a:ext uri="{FF2B5EF4-FFF2-40B4-BE49-F238E27FC236}">
                <a16:creationId xmlns:a16="http://schemas.microsoft.com/office/drawing/2014/main" id="{E1E58FCA-9675-9F10-947C-E0309EB8FEC2}"/>
              </a:ext>
            </a:extLst>
          </p:cNvPr>
          <p:cNvSpPr/>
          <p:nvPr/>
        </p:nvSpPr>
        <p:spPr bwMode="auto">
          <a:xfrm>
            <a:off x="4055999" y="1858292"/>
            <a:ext cx="4080002" cy="4004519"/>
          </a:xfrm>
          <a:prstGeom prst="pie">
            <a:avLst>
              <a:gd name="adj1" fmla="val 18202714"/>
              <a:gd name="adj2" fmla="val 21468150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65218579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3" name="Marcador de texto 34">
            <a:extLst>
              <a:ext uri="{FF2B5EF4-FFF2-40B4-BE49-F238E27FC236}">
                <a16:creationId xmlns:a16="http://schemas.microsoft.com/office/drawing/2014/main" id="{26473813-2D17-8739-5DED-8C699BE0745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2913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4" name="Marcador de texto 34">
            <a:extLst>
              <a:ext uri="{FF2B5EF4-FFF2-40B4-BE49-F238E27FC236}">
                <a16:creationId xmlns:a16="http://schemas.microsoft.com/office/drawing/2014/main" id="{8D2ACCD1-3753-9BC7-99EC-FBE1D7872A1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601698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67" name="Marcador de texto 31">
            <a:extLst>
              <a:ext uri="{FF2B5EF4-FFF2-40B4-BE49-F238E27FC236}">
                <a16:creationId xmlns:a16="http://schemas.microsoft.com/office/drawing/2014/main" id="{97EA9A67-3D8B-DE06-91E1-A7281C8F598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126279" y="2690954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8" name="Marcador de texto 31">
            <a:extLst>
              <a:ext uri="{FF2B5EF4-FFF2-40B4-BE49-F238E27FC236}">
                <a16:creationId xmlns:a16="http://schemas.microsoft.com/office/drawing/2014/main" id="{278D51D4-BD9D-3610-690E-C4345F0E656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707021" y="2690954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9" name="Marcador de texto 31">
            <a:extLst>
              <a:ext uri="{FF2B5EF4-FFF2-40B4-BE49-F238E27FC236}">
                <a16:creationId xmlns:a16="http://schemas.microsoft.com/office/drawing/2014/main" id="{C7DCFFED-BD23-3553-E531-D75E7FE1832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917406" y="5654126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77" name="Marcador de texto 34">
            <a:extLst>
              <a:ext uri="{FF2B5EF4-FFF2-40B4-BE49-F238E27FC236}">
                <a16:creationId xmlns:a16="http://schemas.microsoft.com/office/drawing/2014/main" id="{7E883DC9-18D7-6D65-6F60-A9CC233F79B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493685" y="4918461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8" name="Marcador de texto 31">
            <a:extLst>
              <a:ext uri="{FF2B5EF4-FFF2-40B4-BE49-F238E27FC236}">
                <a16:creationId xmlns:a16="http://schemas.microsoft.com/office/drawing/2014/main" id="{680CA95C-F6E8-8389-C799-88FD0A1D7B1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126279" y="4615110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9" name="Marcador de texto 31">
            <a:extLst>
              <a:ext uri="{FF2B5EF4-FFF2-40B4-BE49-F238E27FC236}">
                <a16:creationId xmlns:a16="http://schemas.microsoft.com/office/drawing/2014/main" id="{10B4DE77-B819-49D3-13B3-9A862C86D2F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707021" y="4615110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:a16="http://schemas.microsoft.com/office/drawing/2014/main" id="{34EAAFE9-A9B1-6F8D-9775-E316E3518A2F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329759" y="4120929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7" name="Marcador de texto 34">
            <a:extLst>
              <a:ext uri="{FF2B5EF4-FFF2-40B4-BE49-F238E27FC236}">
                <a16:creationId xmlns:a16="http://schemas.microsoft.com/office/drawing/2014/main" id="{DFFD05A5-B736-A806-3FB1-E758382EBFA5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691661" y="4120929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8" name="Marcador de texto 34">
            <a:extLst>
              <a:ext uri="{FF2B5EF4-FFF2-40B4-BE49-F238E27FC236}">
                <a16:creationId xmlns:a16="http://schemas.microsoft.com/office/drawing/2014/main" id="{93A10BBE-E8E2-D140-F85E-AE27E4BC3BE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442913" y="3340729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:a16="http://schemas.microsoft.com/office/drawing/2014/main" id="{C8C34860-EFF7-CFD9-C7D1-BA2401A084A9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601698" y="3340729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0" name="Marcador de texto 34">
            <a:extLst>
              <a:ext uri="{FF2B5EF4-FFF2-40B4-BE49-F238E27FC236}">
                <a16:creationId xmlns:a16="http://schemas.microsoft.com/office/drawing/2014/main" id="{3655D843-2854-5FEE-22E9-8695D748BB46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601698" y="478160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3" name="Marcador de texto 34">
            <a:extLst>
              <a:ext uri="{FF2B5EF4-FFF2-40B4-BE49-F238E27FC236}">
                <a16:creationId xmlns:a16="http://schemas.microsoft.com/office/drawing/2014/main" id="{4757DA26-F42F-2A75-B6F0-ED2A7FDD316F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42913" y="478160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4" name="Oval 10">
            <a:extLst>
              <a:ext uri="{FF2B5EF4-FFF2-40B4-BE49-F238E27FC236}">
                <a16:creationId xmlns:a16="http://schemas.microsoft.com/office/drawing/2014/main" id="{DCB6549C-342C-814F-C82F-AA79B267D7D7}"/>
              </a:ext>
            </a:extLst>
          </p:cNvPr>
          <p:cNvSpPr>
            <a:spLocks noChangeAspect="1" noChangeArrowheads="1"/>
          </p:cNvSpPr>
          <p:nvPr/>
        </p:nvSpPr>
        <p:spPr bwMode="gray">
          <a:xfrm>
            <a:off x="5495778" y="3399102"/>
            <a:ext cx="1197976" cy="1166967"/>
          </a:xfrm>
          <a:prstGeom prst="ellipse">
            <a:avLst/>
          </a:prstGeom>
          <a:solidFill>
            <a:schemeClr val="accent2"/>
          </a:solidFill>
          <a:ln w="5715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 wrap="none" lIns="91422" tIns="45711" rIns="91422" bIns="45711" anchor="ctr"/>
          <a:lstStyle>
            <a:lvl1pPr>
              <a:defRPr sz="1500">
                <a:solidFill>
                  <a:srgbClr val="000000"/>
                </a:solidFill>
                <a:latin typeface="Verdana" pitchFamily="34" charset="0"/>
              </a:defRPr>
            </a:lvl1pPr>
            <a:lvl2pPr marL="742950" indent="-285750">
              <a:defRPr sz="1500">
                <a:solidFill>
                  <a:srgbClr val="000000"/>
                </a:solidFill>
                <a:latin typeface="Verdana" pitchFamily="34" charset="0"/>
              </a:defRPr>
            </a:lvl2pPr>
            <a:lvl3pPr marL="11430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3pPr>
            <a:lvl4pPr marL="16002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4pPr>
            <a:lvl5pPr marL="20574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9pPr>
          </a:lstStyle>
          <a:p>
            <a:pPr algn="ctr" defTabSz="914400" eaLnBrk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s-CL" altLang="es-CL" sz="1400" b="1" noProof="1">
              <a:solidFill>
                <a:schemeClr val="bg2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Marcador de texto 34">
            <a:extLst>
              <a:ext uri="{FF2B5EF4-FFF2-40B4-BE49-F238E27FC236}">
                <a16:creationId xmlns:a16="http://schemas.microsoft.com/office/drawing/2014/main" id="{35788F25-7620-B666-95D7-C89386BD385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493685" y="383780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1" name="Marcador de texto 31">
            <a:extLst>
              <a:ext uri="{FF2B5EF4-FFF2-40B4-BE49-F238E27FC236}">
                <a16:creationId xmlns:a16="http://schemas.microsoft.com/office/drawing/2014/main" id="{45960488-14AD-AE4E-69D8-19DBD4359525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5917406" y="1691726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2" name="Marcador de texto 34">
            <a:extLst>
              <a:ext uri="{FF2B5EF4-FFF2-40B4-BE49-F238E27FC236}">
                <a16:creationId xmlns:a16="http://schemas.microsoft.com/office/drawing/2014/main" id="{E9FFC526-2056-5717-28DE-70A7881791D3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4329759" y="310954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3" name="Marcador de texto 34">
            <a:extLst>
              <a:ext uri="{FF2B5EF4-FFF2-40B4-BE49-F238E27FC236}">
                <a16:creationId xmlns:a16="http://schemas.microsoft.com/office/drawing/2014/main" id="{2551CF0C-1FCF-BBA6-6ECA-78F404805DC3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6691661" y="310954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2" name="Marcador de texto 34">
            <a:extLst>
              <a:ext uri="{FF2B5EF4-FFF2-40B4-BE49-F238E27FC236}">
                <a16:creationId xmlns:a16="http://schemas.microsoft.com/office/drawing/2014/main" id="{CDE6333E-4444-1C3D-0934-E80757237CE1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5493685" y="2521625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4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10" name="Marcador de número de diapositiva 9"/>
          <p:cNvSpPr>
            <a:spLocks noGrp="1"/>
          </p:cNvSpPr>
          <p:nvPr>
            <p:ph type="sldNum" sz="quarter" idx="55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9242991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eño personalizado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84" name="Marcador de texto 34">
            <a:extLst>
              <a:ext uri="{FF2B5EF4-FFF2-40B4-BE49-F238E27FC236}">
                <a16:creationId xmlns:a16="http://schemas.microsoft.com/office/drawing/2014/main" id="{E3EB779C-B84A-5210-6215-9E8CCB20FBC6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47579" y="1557338"/>
            <a:ext cx="2608499" cy="4572522"/>
          </a:xfrm>
          <a:solidFill>
            <a:schemeClr val="tx2"/>
          </a:solidFill>
        </p:spPr>
        <p:txBody>
          <a:bodyPr lIns="180000" tIns="1800000" rIns="180000" bIns="180000" anchor="t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85" name="Marcador de texto 31">
            <a:extLst>
              <a:ext uri="{FF2B5EF4-FFF2-40B4-BE49-F238E27FC236}">
                <a16:creationId xmlns:a16="http://schemas.microsoft.com/office/drawing/2014/main" id="{318312FA-F729-D325-632B-8AADDA428B1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97859" y="1744036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86" name="Marcador de texto 34">
            <a:extLst>
              <a:ext uri="{FF2B5EF4-FFF2-40B4-BE49-F238E27FC236}">
                <a16:creationId xmlns:a16="http://schemas.microsoft.com/office/drawing/2014/main" id="{4929FB42-473D-4732-A25C-6A0885CAB423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3357033" y="1557338"/>
            <a:ext cx="2608499" cy="4572522"/>
          </a:xfrm>
          <a:solidFill>
            <a:schemeClr val="tx2"/>
          </a:solidFill>
        </p:spPr>
        <p:txBody>
          <a:bodyPr lIns="180000" tIns="1800000" rIns="180000" bIns="180000" anchor="t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87" name="Marcador de texto 31">
            <a:extLst>
              <a:ext uri="{FF2B5EF4-FFF2-40B4-BE49-F238E27FC236}">
                <a16:creationId xmlns:a16="http://schemas.microsoft.com/office/drawing/2014/main" id="{E94272B6-0EA7-74AE-A428-D5479E9D53EE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4007313" y="1744036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88" name="Marcador de texto 34">
            <a:extLst>
              <a:ext uri="{FF2B5EF4-FFF2-40B4-BE49-F238E27FC236}">
                <a16:creationId xmlns:a16="http://schemas.microsoft.com/office/drawing/2014/main" id="{8705252F-4C82-D3FC-981D-21803E922463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6224925" y="1557338"/>
            <a:ext cx="2608499" cy="4572522"/>
          </a:xfrm>
          <a:solidFill>
            <a:schemeClr val="tx2"/>
          </a:solidFill>
        </p:spPr>
        <p:txBody>
          <a:bodyPr lIns="180000" tIns="1800000" rIns="180000" bIns="180000" anchor="t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89" name="Marcador de texto 31">
            <a:extLst>
              <a:ext uri="{FF2B5EF4-FFF2-40B4-BE49-F238E27FC236}">
                <a16:creationId xmlns:a16="http://schemas.microsoft.com/office/drawing/2014/main" id="{08CBAFB7-88DC-C0A5-1819-FA9F0E25785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875205" y="1744036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90" name="Marcador de texto 34">
            <a:extLst>
              <a:ext uri="{FF2B5EF4-FFF2-40B4-BE49-F238E27FC236}">
                <a16:creationId xmlns:a16="http://schemas.microsoft.com/office/drawing/2014/main" id="{7113DBF5-8DF1-E7B0-269C-B3FBC41359EB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134379" y="1557338"/>
            <a:ext cx="2608499" cy="4572522"/>
          </a:xfrm>
          <a:solidFill>
            <a:schemeClr val="tx2"/>
          </a:solidFill>
        </p:spPr>
        <p:txBody>
          <a:bodyPr lIns="180000" tIns="1800000" rIns="180000" bIns="180000" anchor="t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91" name="Marcador de texto 31">
            <a:extLst>
              <a:ext uri="{FF2B5EF4-FFF2-40B4-BE49-F238E27FC236}">
                <a16:creationId xmlns:a16="http://schemas.microsoft.com/office/drawing/2014/main" id="{BA50ADE4-3B87-FB77-ECF0-C00278DC47B7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784659" y="1744036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6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7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7251382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tacad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0286855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Marcador de texto 7">
            <a:extLst>
              <a:ext uri="{FF2B5EF4-FFF2-40B4-BE49-F238E27FC236}">
                <a16:creationId xmlns:a16="http://schemas.microsoft.com/office/drawing/2014/main" id="{01FF962A-1313-2AFA-B1E2-6B5A9591ADC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2913" y="512763"/>
            <a:ext cx="11341100" cy="56530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tabLst/>
              <a:defRPr sz="8800" b="0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importante Arial Regular - 88 puntos máximo 5 líneas</a:t>
            </a:r>
            <a:endParaRPr lang="es-CL" dirty="0"/>
          </a:p>
        </p:txBody>
      </p:sp>
      <p:sp>
        <p:nvSpPr>
          <p:cNvPr id="10" name="Marcador de número de diapositiva 23">
            <a:extLst>
              <a:ext uri="{FF2B5EF4-FFF2-40B4-BE49-F238E27FC236}">
                <a16:creationId xmlns:a16="http://schemas.microsoft.com/office/drawing/2014/main" id="{832595A6-04B9-5CB5-FC4C-B92263D41A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31291" y="6474653"/>
            <a:ext cx="505443" cy="23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7" name="Marcador de pie de página 2">
            <a:extLst>
              <a:ext uri="{FF2B5EF4-FFF2-40B4-BE49-F238E27FC236}">
                <a16:creationId xmlns:a16="http://schemas.microsoft.com/office/drawing/2014/main" id="{1E9659C6-FF96-0824-B9C3-D5B47FA10C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578" y="6474653"/>
            <a:ext cx="10953109" cy="234291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endParaRPr lang="es-CL" dirty="0"/>
          </a:p>
        </p:txBody>
      </p:sp>
      <p:pic>
        <p:nvPicPr>
          <p:cNvPr id="8" name="Imagen 7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13" y="5660408"/>
            <a:ext cx="505442" cy="505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89598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eño personalizado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27" name="Marcador de texto 34">
            <a:extLst>
              <a:ext uri="{FF2B5EF4-FFF2-40B4-BE49-F238E27FC236}">
                <a16:creationId xmlns:a16="http://schemas.microsoft.com/office/drawing/2014/main" id="{6D1BD107-9DD2-34F6-5DB9-4AE55D454388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1102395" y="1557338"/>
            <a:ext cx="6312049" cy="1307939"/>
          </a:xfrm>
          <a:solidFill>
            <a:schemeClr val="tx2"/>
          </a:solidFill>
        </p:spPr>
        <p:txBody>
          <a:bodyPr lIns="900000" tIns="180000" rIns="180000" bIns="180000" anchor="ctr">
            <a:noAutofit/>
          </a:bodyPr>
          <a:lstStyle>
            <a:lvl1pPr marL="0" indent="0"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8" name="Marcador de texto 31">
            <a:extLst>
              <a:ext uri="{FF2B5EF4-FFF2-40B4-BE49-F238E27FC236}">
                <a16:creationId xmlns:a16="http://schemas.microsoft.com/office/drawing/2014/main" id="{852F6569-C635-4AE1-B058-A0E8F7662E6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557338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29" name="Marcador de texto 34">
            <a:extLst>
              <a:ext uri="{FF2B5EF4-FFF2-40B4-BE49-F238E27FC236}">
                <a16:creationId xmlns:a16="http://schemas.microsoft.com/office/drawing/2014/main" id="{07DA537F-1AF8-929F-0DDE-75406EB1BB21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2717438" y="3164913"/>
            <a:ext cx="6312049" cy="1307939"/>
          </a:xfrm>
          <a:solidFill>
            <a:schemeClr val="tx2"/>
          </a:solidFill>
        </p:spPr>
        <p:txBody>
          <a:bodyPr lIns="900000" tIns="180000" rIns="180000" bIns="180000" anchor="ctr">
            <a:noAutofit/>
          </a:bodyPr>
          <a:lstStyle>
            <a:lvl1pPr marL="0" indent="0"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0" name="Marcador de texto 31">
            <a:extLst>
              <a:ext uri="{FF2B5EF4-FFF2-40B4-BE49-F238E27FC236}">
                <a16:creationId xmlns:a16="http://schemas.microsoft.com/office/drawing/2014/main" id="{BD0C1EB3-E50D-92F7-9BEB-1B453A27F1C2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2062621" y="3165108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1" name="Marcador de texto 34">
            <a:extLst>
              <a:ext uri="{FF2B5EF4-FFF2-40B4-BE49-F238E27FC236}">
                <a16:creationId xmlns:a16="http://schemas.microsoft.com/office/drawing/2014/main" id="{F98FD673-D178-BE4A-3D33-C09DCB5F3B06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246883" y="4772488"/>
            <a:ext cx="6312049" cy="1307939"/>
          </a:xfrm>
          <a:solidFill>
            <a:schemeClr val="tx2"/>
          </a:solidFill>
        </p:spPr>
        <p:txBody>
          <a:bodyPr lIns="900000" tIns="180000" rIns="180000" bIns="180000" anchor="ctr">
            <a:noAutofit/>
          </a:bodyPr>
          <a:lstStyle>
            <a:lvl1pPr marL="0" indent="0"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2" name="Marcador de texto 31">
            <a:extLst>
              <a:ext uri="{FF2B5EF4-FFF2-40B4-BE49-F238E27FC236}">
                <a16:creationId xmlns:a16="http://schemas.microsoft.com/office/drawing/2014/main" id="{5CE5BD6A-3103-B0B5-922C-94C2C20C94C0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4592066" y="4772877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4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5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201328938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ínea de tiemp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34" name="Marcador de texto 34">
            <a:extLst>
              <a:ext uri="{FF2B5EF4-FFF2-40B4-BE49-F238E27FC236}">
                <a16:creationId xmlns:a16="http://schemas.microsoft.com/office/drawing/2014/main" id="{1F4DD714-404D-F451-2C40-C6184723D66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35975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:a16="http://schemas.microsoft.com/office/drawing/2014/main" id="{25B0AD76-B137-02A4-07E5-122F377922CF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747972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6" name="Marcador de texto 34">
            <a:extLst>
              <a:ext uri="{FF2B5EF4-FFF2-40B4-BE49-F238E27FC236}">
                <a16:creationId xmlns:a16="http://schemas.microsoft.com/office/drawing/2014/main" id="{B96DC186-85C0-38DC-08CE-92744A94E02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059969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7" name="Marcador de texto 34">
            <a:extLst>
              <a:ext uri="{FF2B5EF4-FFF2-40B4-BE49-F238E27FC236}">
                <a16:creationId xmlns:a16="http://schemas.microsoft.com/office/drawing/2014/main" id="{40E7975B-93A3-82E4-7C5F-AE17B9E022C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371966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8" name="Marcador de texto 34">
            <a:extLst>
              <a:ext uri="{FF2B5EF4-FFF2-40B4-BE49-F238E27FC236}">
                <a16:creationId xmlns:a16="http://schemas.microsoft.com/office/drawing/2014/main" id="{C22D84BC-5F79-C766-96AC-202CAF00BB12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683963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9" name="Marcador de texto 49">
            <a:extLst>
              <a:ext uri="{FF2B5EF4-FFF2-40B4-BE49-F238E27FC236}">
                <a16:creationId xmlns:a16="http://schemas.microsoft.com/office/drawing/2014/main" id="{9D9856A9-4A47-DE98-0A3E-417E9C02C7D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54028" y="4344177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0" name="Marcador de texto 49">
            <a:extLst>
              <a:ext uri="{FF2B5EF4-FFF2-40B4-BE49-F238E27FC236}">
                <a16:creationId xmlns:a16="http://schemas.microsoft.com/office/drawing/2014/main" id="{A83B9382-DE72-C65F-60C3-5CFD388674E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068442" y="4344177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1" name="Marcador de texto 49">
            <a:extLst>
              <a:ext uri="{FF2B5EF4-FFF2-40B4-BE49-F238E27FC236}">
                <a16:creationId xmlns:a16="http://schemas.microsoft.com/office/drawing/2014/main" id="{1958E19B-E1EC-4AC1-B917-EC7B1CCD0D8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676986" y="4344177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2" name="Marcador de texto 49">
            <a:extLst>
              <a:ext uri="{FF2B5EF4-FFF2-40B4-BE49-F238E27FC236}">
                <a16:creationId xmlns:a16="http://schemas.microsoft.com/office/drawing/2014/main" id="{55BDC762-466B-D545-7C3D-B7E0F08D93C8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51173" y="3281441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3" name="Marcador de texto 49">
            <a:extLst>
              <a:ext uri="{FF2B5EF4-FFF2-40B4-BE49-F238E27FC236}">
                <a16:creationId xmlns:a16="http://schemas.microsoft.com/office/drawing/2014/main" id="{28F54150-1083-DA95-A448-CB39A207511F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761235" y="3281441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4" name="Marcador de texto 49">
            <a:extLst>
              <a:ext uri="{FF2B5EF4-FFF2-40B4-BE49-F238E27FC236}">
                <a16:creationId xmlns:a16="http://schemas.microsoft.com/office/drawing/2014/main" id="{88B882DD-CAC4-D272-177A-C4334BD90161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54028" y="3821663"/>
            <a:ext cx="2052000" cy="472606"/>
          </a:xfr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5" name="Marcador de texto 49">
            <a:extLst>
              <a:ext uri="{FF2B5EF4-FFF2-40B4-BE49-F238E27FC236}">
                <a16:creationId xmlns:a16="http://schemas.microsoft.com/office/drawing/2014/main" id="{E6930F88-7465-93A0-9C40-8BDBD911A106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065508" y="3821663"/>
            <a:ext cx="2052000" cy="472606"/>
          </a:xfr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7" name="Marcador de texto 49">
            <a:extLst>
              <a:ext uri="{FF2B5EF4-FFF2-40B4-BE49-F238E27FC236}">
                <a16:creationId xmlns:a16="http://schemas.microsoft.com/office/drawing/2014/main" id="{A5FE6BE7-BB70-DB70-87EF-DE7FDFAB18E6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9676986" y="3821663"/>
            <a:ext cx="2052000" cy="472606"/>
          </a:xfr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8" name="Marcador de texto 49">
            <a:extLst>
              <a:ext uri="{FF2B5EF4-FFF2-40B4-BE49-F238E27FC236}">
                <a16:creationId xmlns:a16="http://schemas.microsoft.com/office/drawing/2014/main" id="{56F5FD8D-690C-C02E-6D99-2727F64C6E8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759768" y="2755675"/>
            <a:ext cx="2052000" cy="472606"/>
          </a:xfr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9" name="Marcador de texto 49">
            <a:extLst>
              <a:ext uri="{FF2B5EF4-FFF2-40B4-BE49-F238E27FC236}">
                <a16:creationId xmlns:a16="http://schemas.microsoft.com/office/drawing/2014/main" id="{90FDF2AD-7C27-E2B2-5648-D7158B4D61F8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371248" y="2755675"/>
            <a:ext cx="2052000" cy="472606"/>
          </a:xfr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texto 34">
            <a:extLst>
              <a:ext uri="{FF2B5EF4-FFF2-40B4-BE49-F238E27FC236}">
                <a16:creationId xmlns:a16="http://schemas.microsoft.com/office/drawing/2014/main" id="{B4A7D195-C102-F7F4-9B29-0C62CEC5C9AD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435975" y="1844616"/>
            <a:ext cx="45719" cy="1897105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1" name="Marcador de texto 34">
            <a:extLst>
              <a:ext uri="{FF2B5EF4-FFF2-40B4-BE49-F238E27FC236}">
                <a16:creationId xmlns:a16="http://schemas.microsoft.com/office/drawing/2014/main" id="{351C0F95-7835-B911-7CD7-B6E22072A277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 flipH="1">
            <a:off x="2754254" y="1833692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2" name="Marcador de texto 34">
            <a:extLst>
              <a:ext uri="{FF2B5EF4-FFF2-40B4-BE49-F238E27FC236}">
                <a16:creationId xmlns:a16="http://schemas.microsoft.com/office/drawing/2014/main" id="{BC21A1D9-FA0E-57A2-CA6F-1AE6B295115C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072533" y="1833691"/>
            <a:ext cx="45719" cy="1897105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3" name="Marcador de texto 34">
            <a:extLst>
              <a:ext uri="{FF2B5EF4-FFF2-40B4-BE49-F238E27FC236}">
                <a16:creationId xmlns:a16="http://schemas.microsoft.com/office/drawing/2014/main" id="{4B3C630F-6F19-60C1-7223-E12A2F337C15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 flipH="1">
            <a:off x="7390812" y="1833692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4" name="Marcador de texto 34">
            <a:extLst>
              <a:ext uri="{FF2B5EF4-FFF2-40B4-BE49-F238E27FC236}">
                <a16:creationId xmlns:a16="http://schemas.microsoft.com/office/drawing/2014/main" id="{EC0A0E51-4049-ED4C-3E66-7D4E1587F0CE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709090" y="1833691"/>
            <a:ext cx="45719" cy="1897105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5" name="Marcador de texto 34">
            <a:extLst>
              <a:ext uri="{FF2B5EF4-FFF2-40B4-BE49-F238E27FC236}">
                <a16:creationId xmlns:a16="http://schemas.microsoft.com/office/drawing/2014/main" id="{BAAE7064-47DD-08BB-EDD5-6FF9EF5E8C9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54028" y="1692713"/>
            <a:ext cx="11329985" cy="318177"/>
          </a:xfrm>
          <a:prstGeom prst="rightArrow">
            <a:avLst/>
          </a:prstGeom>
          <a:solidFill>
            <a:schemeClr val="accent2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6" name="Marcador de texto 49">
            <a:extLst>
              <a:ext uri="{FF2B5EF4-FFF2-40B4-BE49-F238E27FC236}">
                <a16:creationId xmlns:a16="http://schemas.microsoft.com/office/drawing/2014/main" id="{74784AEC-0CB6-FB04-C4EA-1DA9016ADEC8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444555" y="5621047"/>
            <a:ext cx="287997" cy="225206"/>
          </a:xfr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  </a:t>
            </a:r>
          </a:p>
        </p:txBody>
      </p:sp>
      <p:sp>
        <p:nvSpPr>
          <p:cNvPr id="77" name="Marcador de texto 49">
            <a:extLst>
              <a:ext uri="{FF2B5EF4-FFF2-40B4-BE49-F238E27FC236}">
                <a16:creationId xmlns:a16="http://schemas.microsoft.com/office/drawing/2014/main" id="{2D4F006D-923D-223D-5356-3172AF617FB7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444555" y="5940644"/>
            <a:ext cx="287997" cy="225206"/>
          </a:xfr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  </a:t>
            </a:r>
          </a:p>
        </p:txBody>
      </p:sp>
      <p:sp>
        <p:nvSpPr>
          <p:cNvPr id="78" name="Marcador de texto 49">
            <a:extLst>
              <a:ext uri="{FF2B5EF4-FFF2-40B4-BE49-F238E27FC236}">
                <a16:creationId xmlns:a16="http://schemas.microsoft.com/office/drawing/2014/main" id="{65F8D072-821C-CD48-5168-97D110689B15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793895" y="5621047"/>
            <a:ext cx="1702659" cy="22520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9" name="Marcador de texto 49">
            <a:extLst>
              <a:ext uri="{FF2B5EF4-FFF2-40B4-BE49-F238E27FC236}">
                <a16:creationId xmlns:a16="http://schemas.microsoft.com/office/drawing/2014/main" id="{A0D8519B-380E-4C82-BF3E-327326C10252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793895" y="5940644"/>
            <a:ext cx="1702659" cy="22520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676771252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eño personalizado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21" name="Marcador de texto 31">
            <a:extLst>
              <a:ext uri="{FF2B5EF4-FFF2-40B4-BE49-F238E27FC236}">
                <a16:creationId xmlns:a16="http://schemas.microsoft.com/office/drawing/2014/main" id="{F4F6B9BA-24E9-5D5B-C793-058B61EF60C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12204" y="1647712"/>
            <a:ext cx="4446000" cy="4446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sz="5400"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2" name="Marcador de texto 31">
            <a:extLst>
              <a:ext uri="{FF2B5EF4-FFF2-40B4-BE49-F238E27FC236}">
                <a16:creationId xmlns:a16="http://schemas.microsoft.com/office/drawing/2014/main" id="{C408C058-A33C-DE29-A4BA-8F34D6D1D7A0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576216" y="1589537"/>
            <a:ext cx="1224000" cy="122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sz="4800"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3" name="Marcador de texto 31">
            <a:extLst>
              <a:ext uri="{FF2B5EF4-FFF2-40B4-BE49-F238E27FC236}">
                <a16:creationId xmlns:a16="http://schemas.microsoft.com/office/drawing/2014/main" id="{C4845896-B9E6-B145-475C-119B4CC164D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096000" y="3265693"/>
            <a:ext cx="1224000" cy="122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sz="4800"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4" name="Marcador de texto 31">
            <a:extLst>
              <a:ext uri="{FF2B5EF4-FFF2-40B4-BE49-F238E27FC236}">
                <a16:creationId xmlns:a16="http://schemas.microsoft.com/office/drawing/2014/main" id="{AA6D4207-CAB7-80F6-F0E4-4B1B7384F39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576216" y="4941850"/>
            <a:ext cx="1224000" cy="1224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sz="4800"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5" name="Marcador de texto 34">
            <a:extLst>
              <a:ext uri="{FF2B5EF4-FFF2-40B4-BE49-F238E27FC236}">
                <a16:creationId xmlns:a16="http://schemas.microsoft.com/office/drawing/2014/main" id="{B795E8F0-235C-42B7-616B-E560D25BA58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031171" y="1880510"/>
            <a:ext cx="3516805" cy="759282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6" name="Marcador de texto 34">
            <a:extLst>
              <a:ext uri="{FF2B5EF4-FFF2-40B4-BE49-F238E27FC236}">
                <a16:creationId xmlns:a16="http://schemas.microsoft.com/office/drawing/2014/main" id="{7D571604-E0BE-DE6A-7F0A-F7A28C04B798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550955" y="3556666"/>
            <a:ext cx="3516805" cy="759282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7" name="Marcador de texto 34">
            <a:extLst>
              <a:ext uri="{FF2B5EF4-FFF2-40B4-BE49-F238E27FC236}">
                <a16:creationId xmlns:a16="http://schemas.microsoft.com/office/drawing/2014/main" id="{171BCFC5-40FE-A27D-30A3-454159999D0E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031171" y="5232822"/>
            <a:ext cx="3516805" cy="759282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42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3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7955008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eño personalizado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0652100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Gráfico 3">
            <a:extLst>
              <a:ext uri="{FF2B5EF4-FFF2-40B4-BE49-F238E27FC236}">
                <a16:creationId xmlns:a16="http://schemas.microsoft.com/office/drawing/2014/main" id="{DE8C5804-0487-8079-B88A-7DFFFFF6F8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953888" y="1818218"/>
            <a:ext cx="8284224" cy="2738796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14" name="Subtítulo 2">
            <a:extLst>
              <a:ext uri="{FF2B5EF4-FFF2-40B4-BE49-F238E27FC236}">
                <a16:creationId xmlns:a16="http://schemas.microsoft.com/office/drawing/2014/main" id="{78C8E64F-AC30-D2D0-7028-0E33E13B50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6" name="Marcador de texto 31">
            <a:extLst>
              <a:ext uri="{FF2B5EF4-FFF2-40B4-BE49-F238E27FC236}">
                <a16:creationId xmlns:a16="http://schemas.microsoft.com/office/drawing/2014/main" id="{0AD32CDB-1227-D0C7-505C-82845CC7898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566944" y="1744031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17" name="Marcador de texto 31">
            <a:extLst>
              <a:ext uri="{FF2B5EF4-FFF2-40B4-BE49-F238E27FC236}">
                <a16:creationId xmlns:a16="http://schemas.microsoft.com/office/drawing/2014/main" id="{CC888898-535B-E024-B74B-14C4D8BA623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202277" y="3889308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18" name="Marcador de texto 31">
            <a:extLst>
              <a:ext uri="{FF2B5EF4-FFF2-40B4-BE49-F238E27FC236}">
                <a16:creationId xmlns:a16="http://schemas.microsoft.com/office/drawing/2014/main" id="{FAE2C23C-8B34-CC07-905A-C99D6A540B8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630212" y="3889308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19" name="Marcador de texto 49">
            <a:extLst>
              <a:ext uri="{FF2B5EF4-FFF2-40B4-BE49-F238E27FC236}">
                <a16:creationId xmlns:a16="http://schemas.microsoft.com/office/drawing/2014/main" id="{3B2F53D3-2892-E394-A035-405645BA448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380871" y="2958406"/>
            <a:ext cx="2052000" cy="472606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0" name="Marcador de texto 49">
            <a:extLst>
              <a:ext uri="{FF2B5EF4-FFF2-40B4-BE49-F238E27FC236}">
                <a16:creationId xmlns:a16="http://schemas.microsoft.com/office/drawing/2014/main" id="{7425D436-3CC7-81AD-5C5D-83F222A17DA0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070000" y="2958406"/>
            <a:ext cx="2052000" cy="472606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8" name="Marcador de texto 49">
            <a:extLst>
              <a:ext uri="{FF2B5EF4-FFF2-40B4-BE49-F238E27FC236}">
                <a16:creationId xmlns:a16="http://schemas.microsoft.com/office/drawing/2014/main" id="{C44875E4-3B21-CD98-9350-148E637CBD13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7729485" y="2958406"/>
            <a:ext cx="2052000" cy="472606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0" name="Marcador de texto 49">
            <a:extLst>
              <a:ext uri="{FF2B5EF4-FFF2-40B4-BE49-F238E27FC236}">
                <a16:creationId xmlns:a16="http://schemas.microsoft.com/office/drawing/2014/main" id="{D283CFB5-CC73-6C6A-D2D4-4525C702EE8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380871" y="4804660"/>
            <a:ext cx="2052000" cy="1359476"/>
          </a:xfrm>
          <a:noFill/>
        </p:spPr>
        <p:txBody>
          <a:bodyPr anchor="t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1" name="Marcador de texto 49">
            <a:extLst>
              <a:ext uri="{FF2B5EF4-FFF2-40B4-BE49-F238E27FC236}">
                <a16:creationId xmlns:a16="http://schemas.microsoft.com/office/drawing/2014/main" id="{51E9C9EA-C5EF-6648-E9F0-18FCFAB171E2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070000" y="4804660"/>
            <a:ext cx="2052000" cy="1359476"/>
          </a:xfrm>
          <a:noFill/>
        </p:spPr>
        <p:txBody>
          <a:bodyPr anchor="t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:a16="http://schemas.microsoft.com/office/drawing/2014/main" id="{EC84790D-781E-2CF5-BDA8-B453AB6773C5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7729485" y="4804660"/>
            <a:ext cx="2052000" cy="1359476"/>
          </a:xfrm>
          <a:noFill/>
        </p:spPr>
        <p:txBody>
          <a:bodyPr anchor="t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1799845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eño personalizado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17" name="Marcador de texto 49">
            <a:extLst>
              <a:ext uri="{FF2B5EF4-FFF2-40B4-BE49-F238E27FC236}">
                <a16:creationId xmlns:a16="http://schemas.microsoft.com/office/drawing/2014/main" id="{A4E4D986-E94C-7FD4-C5CF-1EBA6739AA00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1607005" y="1557338"/>
            <a:ext cx="4113906" cy="901884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 algn="ctr">
              <a:buNone/>
              <a:defRPr sz="20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8" name="Marcador de texto 49">
            <a:extLst>
              <a:ext uri="{FF2B5EF4-FFF2-40B4-BE49-F238E27FC236}">
                <a16:creationId xmlns:a16="http://schemas.microsoft.com/office/drawing/2014/main" id="{126D0BE3-DB84-6691-B96D-7C2B3E46B45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5915958" y="1557338"/>
            <a:ext cx="5484729" cy="90188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l">
              <a:buNone/>
              <a:defRPr sz="1400" b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9" name="Marcador de posición de imagen 86">
            <a:extLst>
              <a:ext uri="{FF2B5EF4-FFF2-40B4-BE49-F238E27FC236}">
                <a16:creationId xmlns:a16="http://schemas.microsoft.com/office/drawing/2014/main" id="{8A7C46C9-1F5E-C1B4-18F9-45A30F6AE62D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494108" y="1559192"/>
            <a:ext cx="963613" cy="90003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20" name="Marcador de texto 49">
            <a:extLst>
              <a:ext uri="{FF2B5EF4-FFF2-40B4-BE49-F238E27FC236}">
                <a16:creationId xmlns:a16="http://schemas.microsoft.com/office/drawing/2014/main" id="{7ECABA93-1390-2D67-73EF-70040420B248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1607005" y="2789431"/>
            <a:ext cx="4113906" cy="901884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 algn="ctr">
              <a:buNone/>
              <a:defRPr sz="20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1" name="Marcador de texto 49">
            <a:extLst>
              <a:ext uri="{FF2B5EF4-FFF2-40B4-BE49-F238E27FC236}">
                <a16:creationId xmlns:a16="http://schemas.microsoft.com/office/drawing/2014/main" id="{B3373153-E85F-B310-EA98-E9D5B32E4274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915958" y="2789431"/>
            <a:ext cx="5484729" cy="90188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l">
              <a:buNone/>
              <a:defRPr sz="1400" b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2" name="Marcador de posición de imagen 86">
            <a:extLst>
              <a:ext uri="{FF2B5EF4-FFF2-40B4-BE49-F238E27FC236}">
                <a16:creationId xmlns:a16="http://schemas.microsoft.com/office/drawing/2014/main" id="{6B82B949-AD19-3848-4F9C-A26A59A12640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494108" y="2791285"/>
            <a:ext cx="963613" cy="90003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23" name="Marcador de texto 49">
            <a:extLst>
              <a:ext uri="{FF2B5EF4-FFF2-40B4-BE49-F238E27FC236}">
                <a16:creationId xmlns:a16="http://schemas.microsoft.com/office/drawing/2014/main" id="{D826A53D-1111-5D35-28EE-7E4C19DA5F0B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1607005" y="4021524"/>
            <a:ext cx="4113906" cy="901884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 algn="ctr">
              <a:buNone/>
              <a:defRPr sz="20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4" name="Marcador de texto 49">
            <a:extLst>
              <a:ext uri="{FF2B5EF4-FFF2-40B4-BE49-F238E27FC236}">
                <a16:creationId xmlns:a16="http://schemas.microsoft.com/office/drawing/2014/main" id="{F43F043C-DB58-8E83-F537-FC0E09226BD2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5915958" y="4021524"/>
            <a:ext cx="5484729" cy="90188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l">
              <a:buNone/>
              <a:defRPr sz="1400" b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5" name="Marcador de posición de imagen 86">
            <a:extLst>
              <a:ext uri="{FF2B5EF4-FFF2-40B4-BE49-F238E27FC236}">
                <a16:creationId xmlns:a16="http://schemas.microsoft.com/office/drawing/2014/main" id="{715A5DD4-7AA5-1E4B-53C9-DF5726861BFA}"/>
              </a:ext>
            </a:extLst>
          </p:cNvPr>
          <p:cNvSpPr>
            <a:spLocks noGrp="1"/>
          </p:cNvSpPr>
          <p:nvPr>
            <p:ph type="pic" sz="quarter" idx="56" hasCustomPrompt="1"/>
          </p:nvPr>
        </p:nvSpPr>
        <p:spPr>
          <a:xfrm>
            <a:off x="494108" y="4023378"/>
            <a:ext cx="963613" cy="90003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26" name="Marcador de texto 49">
            <a:extLst>
              <a:ext uri="{FF2B5EF4-FFF2-40B4-BE49-F238E27FC236}">
                <a16:creationId xmlns:a16="http://schemas.microsoft.com/office/drawing/2014/main" id="{EF8FC757-8585-B948-A3AE-8A8597837748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1607005" y="5253617"/>
            <a:ext cx="4113906" cy="901884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 algn="ctr">
              <a:buNone/>
              <a:defRPr sz="20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7" name="Marcador de texto 49">
            <a:extLst>
              <a:ext uri="{FF2B5EF4-FFF2-40B4-BE49-F238E27FC236}">
                <a16:creationId xmlns:a16="http://schemas.microsoft.com/office/drawing/2014/main" id="{5C2B6A10-590C-BF6B-229A-D906DCDB8E4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5915958" y="5253617"/>
            <a:ext cx="5484729" cy="90188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l">
              <a:buNone/>
              <a:defRPr sz="1400" b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8" name="Marcador de posición de imagen 86">
            <a:extLst>
              <a:ext uri="{FF2B5EF4-FFF2-40B4-BE49-F238E27FC236}">
                <a16:creationId xmlns:a16="http://schemas.microsoft.com/office/drawing/2014/main" id="{98505E1D-3652-8BCC-556E-7BE76B1807ED}"/>
              </a:ext>
            </a:extLst>
          </p:cNvPr>
          <p:cNvSpPr>
            <a:spLocks noGrp="1"/>
          </p:cNvSpPr>
          <p:nvPr>
            <p:ph type="pic" sz="quarter" idx="59" hasCustomPrompt="1"/>
          </p:nvPr>
        </p:nvSpPr>
        <p:spPr>
          <a:xfrm>
            <a:off x="494108" y="5255471"/>
            <a:ext cx="963613" cy="90003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6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024286107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eño personalizado 2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16" name="Marcador de texto 34">
            <a:extLst>
              <a:ext uri="{FF2B5EF4-FFF2-40B4-BE49-F238E27FC236}">
                <a16:creationId xmlns:a16="http://schemas.microsoft.com/office/drawing/2014/main" id="{D3872FAB-EA4D-B6F0-926C-C0C8E2973C6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7578" y="1336544"/>
            <a:ext cx="5538345" cy="792000"/>
          </a:xfrm>
          <a:solidFill>
            <a:schemeClr val="accent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17" name="Marcador de texto 34">
            <a:extLst>
              <a:ext uri="{FF2B5EF4-FFF2-40B4-BE49-F238E27FC236}">
                <a16:creationId xmlns:a16="http://schemas.microsoft.com/office/drawing/2014/main" id="{BB1C435A-2AF8-6141-9D7E-7BED58F2D7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7578" y="2257177"/>
            <a:ext cx="5538345" cy="216381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18" name="Marcador de texto 34">
            <a:extLst>
              <a:ext uri="{FF2B5EF4-FFF2-40B4-BE49-F238E27FC236}">
                <a16:creationId xmlns:a16="http://schemas.microsoft.com/office/drawing/2014/main" id="{DF7DAD86-D0CB-1A4D-2F4F-AA18F26A13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96001" y="2257177"/>
            <a:ext cx="5648422" cy="216381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19" name="Marcador de texto 34">
            <a:extLst>
              <a:ext uri="{FF2B5EF4-FFF2-40B4-BE49-F238E27FC236}">
                <a16:creationId xmlns:a16="http://schemas.microsoft.com/office/drawing/2014/main" id="{FA2E44B1-578A-AE99-9FC5-8284E259217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6001" y="4549625"/>
            <a:ext cx="5648422" cy="161622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0" name="Marcador de texto 34">
            <a:extLst>
              <a:ext uri="{FF2B5EF4-FFF2-40B4-BE49-F238E27FC236}">
                <a16:creationId xmlns:a16="http://schemas.microsoft.com/office/drawing/2014/main" id="{C71E9E98-22B1-EFA1-56BF-0F9E5F33D66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356207" y="4549625"/>
            <a:ext cx="3629716" cy="161622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1" name="Marcador de texto 34">
            <a:extLst>
              <a:ext uri="{FF2B5EF4-FFF2-40B4-BE49-F238E27FC236}">
                <a16:creationId xmlns:a16="http://schemas.microsoft.com/office/drawing/2014/main" id="{78F6F172-C151-F378-6D8A-CA7597979C1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5488" y="4549625"/>
            <a:ext cx="1790641" cy="161622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4" name="Marcador de texto 34">
            <a:extLst>
              <a:ext uri="{FF2B5EF4-FFF2-40B4-BE49-F238E27FC236}">
                <a16:creationId xmlns:a16="http://schemas.microsoft.com/office/drawing/2014/main" id="{E57F485E-94AC-32C6-58B0-B508FA1FDE7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096000" y="1336544"/>
            <a:ext cx="2773399" cy="798513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5" name="Marcador de texto 34">
            <a:extLst>
              <a:ext uri="{FF2B5EF4-FFF2-40B4-BE49-F238E27FC236}">
                <a16:creationId xmlns:a16="http://schemas.microsoft.com/office/drawing/2014/main" id="{BF59992B-B8E6-235B-79BC-3A77F89E11A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969339" y="1336544"/>
            <a:ext cx="2773400" cy="798513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070533293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eño personalizado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8740238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19" imgW="395" imgH="396" progId="TCLayout.ActiveDocument.1">
                  <p:embed/>
                </p:oleObj>
              </mc:Choice>
              <mc:Fallback>
                <p:oleObj name="Diapositiva de think-cell" r:id="rId19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57" name="Rectángulo 56">
            <a:extLst>
              <a:ext uri="{FF2B5EF4-FFF2-40B4-BE49-F238E27FC236}">
                <a16:creationId xmlns:a16="http://schemas.microsoft.com/office/drawing/2014/main" id="{AFA28392-D42B-F722-9584-719962085B5D}"/>
              </a:ext>
            </a:extLst>
          </p:cNvPr>
          <p:cNvSpPr/>
          <p:nvPr>
            <p:custDataLst>
              <p:tags r:id="rId2"/>
            </p:custDataLst>
          </p:nvPr>
        </p:nvSpPr>
        <p:spPr bwMode="auto">
          <a:xfrm>
            <a:off x="443948" y="3855513"/>
            <a:ext cx="11340064" cy="527050"/>
          </a:xfrm>
          <a:prstGeom prst="rect">
            <a:avLst/>
          </a:prstGeom>
          <a:solidFill>
            <a:schemeClr val="tx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90000" rIns="90000" bIns="90000" numCol="1" spcCol="0" rtlCol="0" anchor="t" anchorCtr="0">
            <a:noAutofit/>
          </a:bodyPr>
          <a:lstStyle/>
          <a:p>
            <a:pPr lvl="0" inden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es-CL" sz="1400" b="1" dirty="0">
                <a:solidFill>
                  <a:schemeClr val="tx1"/>
                </a:solidFill>
                <a:sym typeface="Helvetica Neue Medium"/>
              </a:rPr>
              <a:t>Texto</a:t>
            </a:r>
          </a:p>
        </p:txBody>
      </p:sp>
      <p:sp>
        <p:nvSpPr>
          <p:cNvPr id="58" name="Rectángulo 57">
            <a:extLst>
              <a:ext uri="{FF2B5EF4-FFF2-40B4-BE49-F238E27FC236}">
                <a16:creationId xmlns:a16="http://schemas.microsoft.com/office/drawing/2014/main" id="{AFA28392-D42B-F722-9584-719962085B5D}"/>
              </a:ext>
            </a:extLst>
          </p:cNvPr>
          <p:cNvSpPr/>
          <p:nvPr>
            <p:custDataLst>
              <p:tags r:id="rId3"/>
            </p:custDataLst>
          </p:nvPr>
        </p:nvSpPr>
        <p:spPr bwMode="auto">
          <a:xfrm>
            <a:off x="443948" y="1557338"/>
            <a:ext cx="11341479" cy="527050"/>
          </a:xfrm>
          <a:prstGeom prst="rect">
            <a:avLst/>
          </a:prstGeom>
          <a:solidFill>
            <a:schemeClr val="tx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90000" rIns="90000" bIns="90000" numCol="1" spcCol="0" rtlCol="0" anchor="t" anchorCtr="0">
            <a:noAutofit/>
          </a:bodyPr>
          <a:lstStyle/>
          <a:p>
            <a:pPr lvl="0" inden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es-CL" sz="1400" b="1" dirty="0">
                <a:solidFill>
                  <a:schemeClr val="tx1"/>
                </a:solidFill>
                <a:sym typeface="Helvetica Neue Medium"/>
              </a:rPr>
              <a:t>Texto</a:t>
            </a:r>
          </a:p>
        </p:txBody>
      </p:sp>
      <p:cxnSp>
        <p:nvCxnSpPr>
          <p:cNvPr id="59" name="Conector recto 58">
            <a:extLst>
              <a:ext uri="{FF2B5EF4-FFF2-40B4-BE49-F238E27FC236}">
                <a16:creationId xmlns:a16="http://schemas.microsoft.com/office/drawing/2014/main" id="{18795959-A4E8-8B11-BE59-2D0E42C4FD83}"/>
              </a:ext>
            </a:extLst>
          </p:cNvPr>
          <p:cNvCxnSpPr/>
          <p:nvPr>
            <p:custDataLst>
              <p:tags r:id="rId4"/>
            </p:custDataLst>
          </p:nvPr>
        </p:nvCxnSpPr>
        <p:spPr bwMode="auto">
          <a:xfrm>
            <a:off x="6578531" y="1345098"/>
            <a:ext cx="0" cy="482400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Conector recto 60">
            <a:extLst>
              <a:ext uri="{FF2B5EF4-FFF2-40B4-BE49-F238E27FC236}">
                <a16:creationId xmlns:a16="http://schemas.microsoft.com/office/drawing/2014/main" id="{8EED8BA4-EF73-3E41-3496-042093C3539F}"/>
              </a:ext>
            </a:extLst>
          </p:cNvPr>
          <p:cNvCxnSpPr/>
          <p:nvPr>
            <p:custDataLst>
              <p:tags r:id="rId5"/>
            </p:custDataLst>
          </p:nvPr>
        </p:nvCxnSpPr>
        <p:spPr bwMode="auto">
          <a:xfrm>
            <a:off x="4533798" y="1342551"/>
            <a:ext cx="0" cy="482400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Conector recto 61">
            <a:extLst>
              <a:ext uri="{FF2B5EF4-FFF2-40B4-BE49-F238E27FC236}">
                <a16:creationId xmlns:a16="http://schemas.microsoft.com/office/drawing/2014/main" id="{6B2B4871-15BA-068E-D6C3-DC43A100EA9E}"/>
              </a:ext>
            </a:extLst>
          </p:cNvPr>
          <p:cNvCxnSpPr/>
          <p:nvPr>
            <p:custDataLst>
              <p:tags r:id="rId6"/>
            </p:custDataLst>
          </p:nvPr>
        </p:nvCxnSpPr>
        <p:spPr bwMode="auto">
          <a:xfrm>
            <a:off x="8623264" y="1345098"/>
            <a:ext cx="0" cy="482400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Conector recto 63">
            <a:extLst>
              <a:ext uri="{FF2B5EF4-FFF2-40B4-BE49-F238E27FC236}">
                <a16:creationId xmlns:a16="http://schemas.microsoft.com/office/drawing/2014/main" id="{742D62C7-056E-A1FB-FAFD-D9E8B2D18178}"/>
              </a:ext>
            </a:extLst>
          </p:cNvPr>
          <p:cNvCxnSpPr/>
          <p:nvPr>
            <p:custDataLst>
              <p:tags r:id="rId7"/>
            </p:custDataLst>
          </p:nvPr>
        </p:nvCxnSpPr>
        <p:spPr bwMode="auto">
          <a:xfrm>
            <a:off x="444331" y="1557518"/>
            <a:ext cx="0" cy="460800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Conector recto 64">
            <a:extLst>
              <a:ext uri="{FF2B5EF4-FFF2-40B4-BE49-F238E27FC236}">
                <a16:creationId xmlns:a16="http://schemas.microsoft.com/office/drawing/2014/main" id="{828D9CCD-E121-A024-BAD5-6247DF8ED423}"/>
              </a:ext>
            </a:extLst>
          </p:cNvPr>
          <p:cNvCxnSpPr/>
          <p:nvPr>
            <p:custDataLst>
              <p:tags r:id="rId8"/>
            </p:custDataLst>
          </p:nvPr>
        </p:nvCxnSpPr>
        <p:spPr bwMode="auto">
          <a:xfrm>
            <a:off x="2489064" y="1452418"/>
            <a:ext cx="1" cy="4714133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Conector recto 67">
            <a:extLst>
              <a:ext uri="{FF2B5EF4-FFF2-40B4-BE49-F238E27FC236}">
                <a16:creationId xmlns:a16="http://schemas.microsoft.com/office/drawing/2014/main" id="{962C4893-076D-60A5-6E77-3630B92E13DD}"/>
              </a:ext>
            </a:extLst>
          </p:cNvPr>
          <p:cNvCxnSpPr/>
          <p:nvPr>
            <p:custDataLst>
              <p:tags r:id="rId9"/>
            </p:custDataLst>
          </p:nvPr>
        </p:nvCxnSpPr>
        <p:spPr bwMode="auto">
          <a:xfrm>
            <a:off x="10667998" y="1345993"/>
            <a:ext cx="2" cy="481680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Conector recto 70">
            <a:extLst>
              <a:ext uri="{FF2B5EF4-FFF2-40B4-BE49-F238E27FC236}">
                <a16:creationId xmlns:a16="http://schemas.microsoft.com/office/drawing/2014/main" id="{A1233ACE-71E0-7B32-C169-3789258DF077}"/>
              </a:ext>
            </a:extLst>
          </p:cNvPr>
          <p:cNvCxnSpPr/>
          <p:nvPr>
            <p:custDataLst>
              <p:tags r:id="rId10"/>
            </p:custDataLst>
          </p:nvPr>
        </p:nvCxnSpPr>
        <p:spPr bwMode="auto">
          <a:xfrm flipH="1">
            <a:off x="11784013" y="1557338"/>
            <a:ext cx="1413" cy="4608512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Conector recto 72">
            <a:extLst>
              <a:ext uri="{FF2B5EF4-FFF2-40B4-BE49-F238E27FC236}">
                <a16:creationId xmlns:a16="http://schemas.microsoft.com/office/drawing/2014/main" id="{13B33B83-0247-4E39-AA84-898C0D25F801}"/>
              </a:ext>
            </a:extLst>
          </p:cNvPr>
          <p:cNvCxnSpPr/>
          <p:nvPr>
            <p:custDataLst>
              <p:tags r:id="rId11"/>
            </p:custDataLst>
          </p:nvPr>
        </p:nvCxnSpPr>
        <p:spPr bwMode="auto">
          <a:xfrm>
            <a:off x="444715" y="3855513"/>
            <a:ext cx="11232000" cy="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Conector recto 73">
            <a:extLst>
              <a:ext uri="{FF2B5EF4-FFF2-40B4-BE49-F238E27FC236}">
                <a16:creationId xmlns:a16="http://schemas.microsoft.com/office/drawing/2014/main" id="{9E752F60-3DAA-1726-F721-345BA060B7A7}"/>
              </a:ext>
            </a:extLst>
          </p:cNvPr>
          <p:cNvCxnSpPr/>
          <p:nvPr>
            <p:custDataLst>
              <p:tags r:id="rId12"/>
            </p:custDataLst>
          </p:nvPr>
        </p:nvCxnSpPr>
        <p:spPr bwMode="auto">
          <a:xfrm>
            <a:off x="436545" y="6165850"/>
            <a:ext cx="11347468" cy="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Conector recto 74">
            <a:extLst>
              <a:ext uri="{FF2B5EF4-FFF2-40B4-BE49-F238E27FC236}">
                <a16:creationId xmlns:a16="http://schemas.microsoft.com/office/drawing/2014/main" id="{9097AA11-136E-FE5C-B2D9-9D24153B1592}"/>
              </a:ext>
            </a:extLst>
          </p:cNvPr>
          <p:cNvCxnSpPr/>
          <p:nvPr>
            <p:custDataLst>
              <p:tags r:id="rId13"/>
            </p:custDataLst>
          </p:nvPr>
        </p:nvCxnSpPr>
        <p:spPr bwMode="auto">
          <a:xfrm>
            <a:off x="444331" y="1557338"/>
            <a:ext cx="11347468" cy="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6" name="Marcador de texto 49">
            <a:extLst>
              <a:ext uri="{FF2B5EF4-FFF2-40B4-BE49-F238E27FC236}">
                <a16:creationId xmlns:a16="http://schemas.microsoft.com/office/drawing/2014/main" id="{6C44EA9F-4BE5-4D63-ADEE-6AE9A99BC8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0667996" y="1324044"/>
            <a:ext cx="1111061" cy="233294"/>
          </a:xfrm>
          <a:noFill/>
        </p:spPr>
        <p:txBody>
          <a:bodyPr anchor="ctr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7" name="Marcador de texto 6">
            <a:extLst>
              <a:ext uri="{FF2B5EF4-FFF2-40B4-BE49-F238E27FC236}">
                <a16:creationId xmlns:a16="http://schemas.microsoft.com/office/drawing/2014/main" id="{27B0F344-1CCC-237A-6BD4-0F6C2AB1CD4D}"/>
              </a:ext>
            </a:extLst>
          </p:cNvPr>
          <p:cNvSpPr>
            <a:spLocks noGrp="1"/>
          </p:cNvSpPr>
          <p:nvPr>
            <p:custDataLst>
              <p:tags r:id="rId14"/>
            </p:custDataLst>
          </p:nvPr>
        </p:nvSpPr>
        <p:spPr bwMode="auto">
          <a:xfrm>
            <a:off x="2489064" y="1324044"/>
            <a:ext cx="2043112" cy="233294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20638" rIns="0" bIns="20638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Bef>
                <a:spcPct val="0"/>
              </a:spcBef>
              <a:spcAft>
                <a:spcPct val="0"/>
              </a:spcAft>
              <a:buNone/>
            </a:pPr>
            <a:r>
              <a:rPr lang="es-CL" sz="1200" b="1" dirty="0">
                <a:solidFill>
                  <a:schemeClr val="bg1"/>
                </a:solidFill>
                <a:sym typeface="+mn-lt"/>
              </a:rPr>
              <a:t>Texto</a:t>
            </a:r>
          </a:p>
        </p:txBody>
      </p:sp>
      <p:sp>
        <p:nvSpPr>
          <p:cNvPr id="78" name="Marcador de texto 6">
            <a:extLst>
              <a:ext uri="{FF2B5EF4-FFF2-40B4-BE49-F238E27FC236}">
                <a16:creationId xmlns:a16="http://schemas.microsoft.com/office/drawing/2014/main" id="{27B0F344-1CCC-237A-6BD4-0F6C2AB1CD4D}"/>
              </a:ext>
            </a:extLst>
          </p:cNvPr>
          <p:cNvSpPr>
            <a:spLocks noGrp="1"/>
          </p:cNvSpPr>
          <p:nvPr>
            <p:custDataLst>
              <p:tags r:id="rId15"/>
            </p:custDataLst>
          </p:nvPr>
        </p:nvSpPr>
        <p:spPr bwMode="auto">
          <a:xfrm>
            <a:off x="4534339" y="1324044"/>
            <a:ext cx="2043112" cy="233294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20638" rIns="0" bIns="20638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Bef>
                <a:spcPct val="0"/>
              </a:spcBef>
              <a:spcAft>
                <a:spcPct val="0"/>
              </a:spcAft>
              <a:buNone/>
            </a:pPr>
            <a:r>
              <a:rPr lang="es-CL" sz="1200" b="1" dirty="0">
                <a:solidFill>
                  <a:schemeClr val="bg1"/>
                </a:solidFill>
                <a:sym typeface="+mn-lt"/>
              </a:rPr>
              <a:t>Texto</a:t>
            </a:r>
          </a:p>
        </p:txBody>
      </p:sp>
      <p:sp>
        <p:nvSpPr>
          <p:cNvPr id="79" name="Marcador de texto 6">
            <a:extLst>
              <a:ext uri="{FF2B5EF4-FFF2-40B4-BE49-F238E27FC236}">
                <a16:creationId xmlns:a16="http://schemas.microsoft.com/office/drawing/2014/main" id="{27B0F344-1CCC-237A-6BD4-0F6C2AB1CD4D}"/>
              </a:ext>
            </a:extLst>
          </p:cNvPr>
          <p:cNvSpPr>
            <a:spLocks noGrp="1"/>
          </p:cNvSpPr>
          <p:nvPr>
            <p:custDataLst>
              <p:tags r:id="rId16"/>
            </p:custDataLst>
          </p:nvPr>
        </p:nvSpPr>
        <p:spPr bwMode="auto">
          <a:xfrm>
            <a:off x="6579614" y="1324044"/>
            <a:ext cx="2043112" cy="233294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20638" rIns="0" bIns="20638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Bef>
                <a:spcPct val="0"/>
              </a:spcBef>
              <a:spcAft>
                <a:spcPct val="0"/>
              </a:spcAft>
              <a:buNone/>
            </a:pPr>
            <a:r>
              <a:rPr lang="es-CL" sz="1200" b="1" dirty="0">
                <a:solidFill>
                  <a:schemeClr val="bg1"/>
                </a:solidFill>
                <a:sym typeface="+mn-lt"/>
              </a:rPr>
              <a:t>Texto</a:t>
            </a:r>
          </a:p>
        </p:txBody>
      </p:sp>
      <p:sp>
        <p:nvSpPr>
          <p:cNvPr id="80" name="Marcador de texto 6">
            <a:extLst>
              <a:ext uri="{FF2B5EF4-FFF2-40B4-BE49-F238E27FC236}">
                <a16:creationId xmlns:a16="http://schemas.microsoft.com/office/drawing/2014/main" id="{27B0F344-1CCC-237A-6BD4-0F6C2AB1CD4D}"/>
              </a:ext>
            </a:extLst>
          </p:cNvPr>
          <p:cNvSpPr>
            <a:spLocks noGrp="1"/>
          </p:cNvSpPr>
          <p:nvPr>
            <p:custDataLst>
              <p:tags r:id="rId17"/>
            </p:custDataLst>
          </p:nvPr>
        </p:nvSpPr>
        <p:spPr bwMode="auto">
          <a:xfrm>
            <a:off x="8624886" y="1324044"/>
            <a:ext cx="2043112" cy="233294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20638" rIns="0" bIns="20638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Bef>
                <a:spcPct val="0"/>
              </a:spcBef>
              <a:spcAft>
                <a:spcPct val="0"/>
              </a:spcAft>
              <a:buNone/>
            </a:pPr>
            <a:r>
              <a:rPr lang="es-CL" sz="1200" b="1" dirty="0">
                <a:solidFill>
                  <a:schemeClr val="bg1"/>
                </a:solidFill>
                <a:sym typeface="+mn-lt"/>
              </a:rPr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120766439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Diseño personalizad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6207476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146" name="28 Conector recto">
            <a:extLst>
              <a:ext uri="{FF2B5EF4-FFF2-40B4-BE49-F238E27FC236}">
                <a16:creationId xmlns:a16="http://schemas.microsoft.com/office/drawing/2014/main" id="{CD9AFF18-1D00-7A0A-2E10-B238816600D2}"/>
              </a:ext>
            </a:extLst>
          </p:cNvPr>
          <p:cNvCxnSpPr>
            <a:cxnSpLocks/>
          </p:cNvCxnSpPr>
          <p:nvPr/>
        </p:nvCxnSpPr>
        <p:spPr>
          <a:xfrm>
            <a:off x="432753" y="1557338"/>
            <a:ext cx="5181028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Marcador de gráfico 150">
            <a:extLst>
              <a:ext uri="{FF2B5EF4-FFF2-40B4-BE49-F238E27FC236}">
                <a16:creationId xmlns:a16="http://schemas.microsoft.com/office/drawing/2014/main" id="{05118DE9-F0E6-8EDC-C655-FBEFD2029434}"/>
              </a:ext>
            </a:extLst>
          </p:cNvPr>
          <p:cNvSpPr>
            <a:spLocks noGrp="1"/>
          </p:cNvSpPr>
          <p:nvPr>
            <p:ph type="chart" sz="quarter" idx="28"/>
          </p:nvPr>
        </p:nvSpPr>
        <p:spPr>
          <a:xfrm>
            <a:off x="432719" y="1727722"/>
            <a:ext cx="5180966" cy="3563466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9" name="Marcador de texto 49">
            <a:extLst>
              <a:ext uri="{FF2B5EF4-FFF2-40B4-BE49-F238E27FC236}">
                <a16:creationId xmlns:a16="http://schemas.microsoft.com/office/drawing/2014/main" id="{36C9AA89-70A9-96EF-08A2-1941754773F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2913" y="5647847"/>
            <a:ext cx="11328787" cy="470147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cxnSp>
        <p:nvCxnSpPr>
          <p:cNvPr id="20" name="28 Conector recto">
            <a:extLst>
              <a:ext uri="{FF2B5EF4-FFF2-40B4-BE49-F238E27FC236}">
                <a16:creationId xmlns:a16="http://schemas.microsoft.com/office/drawing/2014/main" id="{D1AAE0B0-B1C7-7622-B4F0-C30A227DC181}"/>
              </a:ext>
            </a:extLst>
          </p:cNvPr>
          <p:cNvCxnSpPr>
            <a:cxnSpLocks/>
          </p:cNvCxnSpPr>
          <p:nvPr/>
        </p:nvCxnSpPr>
        <p:spPr>
          <a:xfrm>
            <a:off x="6590672" y="1557338"/>
            <a:ext cx="5181028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Marcador de gráfico 150">
            <a:extLst>
              <a:ext uri="{FF2B5EF4-FFF2-40B4-BE49-F238E27FC236}">
                <a16:creationId xmlns:a16="http://schemas.microsoft.com/office/drawing/2014/main" id="{36CEC36F-5B5E-A05B-2DEC-D3CE91C8A6D4}"/>
              </a:ext>
            </a:extLst>
          </p:cNvPr>
          <p:cNvSpPr>
            <a:spLocks noGrp="1"/>
          </p:cNvSpPr>
          <p:nvPr>
            <p:ph type="chart" sz="quarter" idx="33"/>
          </p:nvPr>
        </p:nvSpPr>
        <p:spPr>
          <a:xfrm>
            <a:off x="6601875" y="1727722"/>
            <a:ext cx="5180966" cy="3563466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17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51804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8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591300" y="1328808"/>
            <a:ext cx="51804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2441730733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Agenda 5 pu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138644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2">
            <a:extLst>
              <a:ext uri="{FF2B5EF4-FFF2-40B4-BE49-F238E27FC236}">
                <a16:creationId xmlns:a16="http://schemas.microsoft.com/office/drawing/2014/main" id="{3FD28DAD-337D-CBAA-D8CD-D04E50C9B64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2204" t="33265"/>
          <a:stretch/>
        </p:blipFill>
        <p:spPr>
          <a:xfrm>
            <a:off x="0" y="-1"/>
            <a:ext cx="5439188" cy="4576669"/>
          </a:xfrm>
          <a:prstGeom prst="rect">
            <a:avLst/>
          </a:prstGeom>
        </p:spPr>
      </p:pic>
      <p:sp>
        <p:nvSpPr>
          <p:cNvPr id="16" name="Título 1">
            <a:extLst>
              <a:ext uri="{FF2B5EF4-FFF2-40B4-BE49-F238E27FC236}">
                <a16:creationId xmlns:a16="http://schemas.microsoft.com/office/drawing/2014/main" id="{480F94C3-E251-0A4D-B7E8-0D448B426F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4376" y="592636"/>
            <a:ext cx="3138296" cy="1162442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6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dirty="0"/>
              <a:t>Texto</a:t>
            </a:r>
            <a:endParaRPr lang="es-CL" dirty="0"/>
          </a:p>
        </p:txBody>
      </p:sp>
      <p:sp>
        <p:nvSpPr>
          <p:cNvPr id="17" name="Marcador de texto 4">
            <a:extLst>
              <a:ext uri="{FF2B5EF4-FFF2-40B4-BE49-F238E27FC236}">
                <a16:creationId xmlns:a16="http://schemas.microsoft.com/office/drawing/2014/main" id="{10E1D212-0562-6DF1-E1DA-9955FC695D1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555556" y="592635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8" name="Marcador de texto 4">
            <a:extLst>
              <a:ext uri="{FF2B5EF4-FFF2-40B4-BE49-F238E27FC236}">
                <a16:creationId xmlns:a16="http://schemas.microsoft.com/office/drawing/2014/main" id="{76E29E71-6799-27B0-061A-872A06088065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555556" y="1755077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9" name="Marcador de texto 4">
            <a:extLst>
              <a:ext uri="{FF2B5EF4-FFF2-40B4-BE49-F238E27FC236}">
                <a16:creationId xmlns:a16="http://schemas.microsoft.com/office/drawing/2014/main" id="{AE6DBC10-9368-CE05-8338-726B25AE038C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555556" y="2972075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20" name="Marcador de texto 4">
            <a:extLst>
              <a:ext uri="{FF2B5EF4-FFF2-40B4-BE49-F238E27FC236}">
                <a16:creationId xmlns:a16="http://schemas.microsoft.com/office/drawing/2014/main" id="{B2FDEEFD-7DEE-2BAD-A2B9-91A02403803B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6555556" y="4174436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21" name="Marcador de texto 4">
            <a:extLst>
              <a:ext uri="{FF2B5EF4-FFF2-40B4-BE49-F238E27FC236}">
                <a16:creationId xmlns:a16="http://schemas.microsoft.com/office/drawing/2014/main" id="{BEE802A2-00A8-D033-BA50-92F4DA811BCB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555556" y="5418742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22" name="Marcador de texto 7">
            <a:extLst>
              <a:ext uri="{FF2B5EF4-FFF2-40B4-BE49-F238E27FC236}">
                <a16:creationId xmlns:a16="http://schemas.microsoft.com/office/drawing/2014/main" id="{E2B3526A-E352-6B42-9A86-8AA9AFCEC94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89780" y="3401189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23" name="Marcador de texto 7">
            <a:extLst>
              <a:ext uri="{FF2B5EF4-FFF2-40B4-BE49-F238E27FC236}">
                <a16:creationId xmlns:a16="http://schemas.microsoft.com/office/drawing/2014/main" id="{1B703A3D-4A7A-A34D-8B38-7D59E6C8C68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89780" y="4611153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24" name="Marcador de texto 7">
            <a:extLst>
              <a:ext uri="{FF2B5EF4-FFF2-40B4-BE49-F238E27FC236}">
                <a16:creationId xmlns:a16="http://schemas.microsoft.com/office/drawing/2014/main" id="{8D533A59-3325-A644-A68A-14B901EDBBE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189780" y="5844932"/>
            <a:ext cx="4545093" cy="4548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25" name="Marcador de texto 7">
            <a:extLst>
              <a:ext uri="{FF2B5EF4-FFF2-40B4-BE49-F238E27FC236}">
                <a16:creationId xmlns:a16="http://schemas.microsoft.com/office/drawing/2014/main" id="{9A1A12C9-C268-CA49-8691-5A3A9581BC79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189780" y="2191654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26" name="Marcador de texto 7">
            <a:extLst>
              <a:ext uri="{FF2B5EF4-FFF2-40B4-BE49-F238E27FC236}">
                <a16:creationId xmlns:a16="http://schemas.microsoft.com/office/drawing/2014/main" id="{C3195266-81DB-5332-821A-DE9FE43D11F7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7189780" y="1032490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29262107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Agenda verde 5 punto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ctangle 1" hidden="1"/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96870560"/>
              </p:ext>
            </p:extLst>
          </p:nvPr>
        </p:nvGraphicFramePr>
        <p:xfrm>
          <a:off x="0" y="1"/>
          <a:ext cx="215026" cy="16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0" imgH="0" progId="TCLayout.ActiveDocument.1">
                  <p:embed/>
                </p:oleObj>
              </mc:Choice>
              <mc:Fallback>
                <p:oleObj name="Diapositiva de think-cell" r:id="rId3" imgW="0" imgH="0" progId="TCLayout.ActiveDocument.1">
                  <p:embed/>
                  <p:pic>
                    <p:nvPicPr>
                      <p:cNvPr id="4" name="Rectangle 1" hidden="1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215026" cy="16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Conector recto 18">
            <a:extLst>
              <a:ext uri="{FF2B5EF4-FFF2-40B4-BE49-F238E27FC236}">
                <a16:creationId xmlns:a16="http://schemas.microsoft.com/office/drawing/2014/main" id="{85F9AF68-8345-6B33-319E-57FB32203EE1}"/>
              </a:ext>
            </a:extLst>
          </p:cNvPr>
          <p:cNvCxnSpPr>
            <a:cxnSpLocks/>
          </p:cNvCxnSpPr>
          <p:nvPr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5" name="Picture 2">
            <a:extLst>
              <a:ext uri="{FF2B5EF4-FFF2-40B4-BE49-F238E27FC236}">
                <a16:creationId xmlns:a16="http://schemas.microsoft.com/office/drawing/2014/main" id="{3FD28DAD-337D-CBAA-D8CD-D04E50C9B64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204" t="33265"/>
          <a:stretch/>
        </p:blipFill>
        <p:spPr>
          <a:xfrm>
            <a:off x="0" y="-1"/>
            <a:ext cx="5439188" cy="4576669"/>
          </a:xfrm>
          <a:prstGeom prst="rect">
            <a:avLst/>
          </a:prstGeom>
        </p:spPr>
      </p:pic>
      <p:sp>
        <p:nvSpPr>
          <p:cNvPr id="36" name="Título 1">
            <a:extLst>
              <a:ext uri="{FF2B5EF4-FFF2-40B4-BE49-F238E27FC236}">
                <a16:creationId xmlns:a16="http://schemas.microsoft.com/office/drawing/2014/main" id="{480F94C3-E251-0A4D-B7E8-0D448B426F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4376" y="592636"/>
            <a:ext cx="3138296" cy="1162442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6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dirty="0"/>
              <a:t>Texto</a:t>
            </a:r>
            <a:endParaRPr lang="es-CL" dirty="0"/>
          </a:p>
        </p:txBody>
      </p:sp>
      <p:sp>
        <p:nvSpPr>
          <p:cNvPr id="37" name="Marcador de texto 4">
            <a:extLst>
              <a:ext uri="{FF2B5EF4-FFF2-40B4-BE49-F238E27FC236}">
                <a16:creationId xmlns:a16="http://schemas.microsoft.com/office/drawing/2014/main" id="{10E1D212-0562-6DF1-E1DA-9955FC695D1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555556" y="592635"/>
            <a:ext cx="1199956" cy="87923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38" name="Marcador de texto 4">
            <a:extLst>
              <a:ext uri="{FF2B5EF4-FFF2-40B4-BE49-F238E27FC236}">
                <a16:creationId xmlns:a16="http://schemas.microsoft.com/office/drawing/2014/main" id="{76E29E71-6799-27B0-061A-872A06088065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555556" y="1755077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39" name="Marcador de texto 4">
            <a:extLst>
              <a:ext uri="{FF2B5EF4-FFF2-40B4-BE49-F238E27FC236}">
                <a16:creationId xmlns:a16="http://schemas.microsoft.com/office/drawing/2014/main" id="{AE6DBC10-9368-CE05-8338-726B25AE038C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555556" y="2972075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40" name="Marcador de texto 4">
            <a:extLst>
              <a:ext uri="{FF2B5EF4-FFF2-40B4-BE49-F238E27FC236}">
                <a16:creationId xmlns:a16="http://schemas.microsoft.com/office/drawing/2014/main" id="{B2FDEEFD-7DEE-2BAD-A2B9-91A02403803B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6555556" y="4174436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41" name="Marcador de texto 4">
            <a:extLst>
              <a:ext uri="{FF2B5EF4-FFF2-40B4-BE49-F238E27FC236}">
                <a16:creationId xmlns:a16="http://schemas.microsoft.com/office/drawing/2014/main" id="{BEE802A2-00A8-D033-BA50-92F4DA811BCB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555556" y="5418742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42" name="Marcador de texto 7">
            <a:extLst>
              <a:ext uri="{FF2B5EF4-FFF2-40B4-BE49-F238E27FC236}">
                <a16:creationId xmlns:a16="http://schemas.microsoft.com/office/drawing/2014/main" id="{E2B3526A-E352-6B42-9A86-8AA9AFCEC94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89780" y="3401189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43" name="Marcador de texto 7">
            <a:extLst>
              <a:ext uri="{FF2B5EF4-FFF2-40B4-BE49-F238E27FC236}">
                <a16:creationId xmlns:a16="http://schemas.microsoft.com/office/drawing/2014/main" id="{1B703A3D-4A7A-A34D-8B38-7D59E6C8C68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89780" y="4611153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44" name="Marcador de texto 7">
            <a:extLst>
              <a:ext uri="{FF2B5EF4-FFF2-40B4-BE49-F238E27FC236}">
                <a16:creationId xmlns:a16="http://schemas.microsoft.com/office/drawing/2014/main" id="{8D533A59-3325-A644-A68A-14B901EDBBE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189780" y="5844932"/>
            <a:ext cx="4545093" cy="4548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45" name="Marcador de texto 7">
            <a:extLst>
              <a:ext uri="{FF2B5EF4-FFF2-40B4-BE49-F238E27FC236}">
                <a16:creationId xmlns:a16="http://schemas.microsoft.com/office/drawing/2014/main" id="{9A1A12C9-C268-CA49-8691-5A3A9581BC79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189780" y="2191654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46" name="Marcador de texto 7">
            <a:extLst>
              <a:ext uri="{FF2B5EF4-FFF2-40B4-BE49-F238E27FC236}">
                <a16:creationId xmlns:a16="http://schemas.microsoft.com/office/drawing/2014/main" id="{C3195266-81DB-5332-821A-DE9FE43D11F7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7189780" y="1032490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pic>
        <p:nvPicPr>
          <p:cNvPr id="17" name="Picture 3" descr="Logo, icon&#10;&#10;Description automatically generated">
            <a:extLst>
              <a:ext uri="{FF2B5EF4-FFF2-40B4-BE49-F238E27FC236}">
                <a16:creationId xmlns:a16="http://schemas.microsoft.com/office/drawing/2014/main" id="{A367657F-9BE4-6277-F841-EBE3E825793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1068" y="385812"/>
            <a:ext cx="504000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012537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tacado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0286855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ounded Rectangle 1">
            <a:extLst>
              <a:ext uri="{FF2B5EF4-FFF2-40B4-BE49-F238E27FC236}">
                <a16:creationId xmlns:a16="http://schemas.microsoft.com/office/drawing/2014/main" id="{817A15A5-B715-CEBF-D3E2-601769F1BD85}"/>
              </a:ext>
            </a:extLst>
          </p:cNvPr>
          <p:cNvSpPr/>
          <p:nvPr userDrawn="1"/>
        </p:nvSpPr>
        <p:spPr>
          <a:xfrm>
            <a:off x="425451" y="602669"/>
            <a:ext cx="11341099" cy="5652663"/>
          </a:xfrm>
          <a:prstGeom prst="round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5" name="Picture 5">
            <a:extLst>
              <a:ext uri="{FF2B5EF4-FFF2-40B4-BE49-F238E27FC236}">
                <a16:creationId xmlns:a16="http://schemas.microsoft.com/office/drawing/2014/main" id="{2893AAB8-CDEC-DF57-25D7-289B58ACCA0D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 rot="10800000">
            <a:off x="10393704" y="4883056"/>
            <a:ext cx="1380931" cy="1380931"/>
          </a:xfrm>
          <a:prstGeom prst="rect">
            <a:avLst/>
          </a:prstGeom>
        </p:spPr>
      </p:pic>
      <p:sp>
        <p:nvSpPr>
          <p:cNvPr id="6" name="Marcador de texto 7">
            <a:extLst>
              <a:ext uri="{FF2B5EF4-FFF2-40B4-BE49-F238E27FC236}">
                <a16:creationId xmlns:a16="http://schemas.microsoft.com/office/drawing/2014/main" id="{FA4EA27C-2903-E664-A909-96FA2D6C63C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119236" y="1033743"/>
            <a:ext cx="9953528" cy="4790514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tabLst/>
              <a:defRPr sz="54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“Frase entre comillas” </a:t>
            </a:r>
          </a:p>
          <a:p>
            <a:pPr lvl="0"/>
            <a:r>
              <a:rPr lang="es-ES" dirty="0"/>
              <a:t>Arial</a:t>
            </a:r>
            <a:endParaRPr lang="es-CL" dirty="0"/>
          </a:p>
        </p:txBody>
      </p:sp>
      <p:sp>
        <p:nvSpPr>
          <p:cNvPr id="10" name="Marcador de número de diapositiva 23">
            <a:extLst>
              <a:ext uri="{FF2B5EF4-FFF2-40B4-BE49-F238E27FC236}">
                <a16:creationId xmlns:a16="http://schemas.microsoft.com/office/drawing/2014/main" id="{832595A6-04B9-5CB5-FC4C-B92263D41A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31291" y="6474653"/>
            <a:ext cx="505443" cy="234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11" name="Marcador de pie de página 2">
            <a:extLst>
              <a:ext uri="{FF2B5EF4-FFF2-40B4-BE49-F238E27FC236}">
                <a16:creationId xmlns:a16="http://schemas.microsoft.com/office/drawing/2014/main" id="{1E9659C6-FF96-0824-B9C3-D5B47FA10C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47578" y="6474653"/>
            <a:ext cx="10953109" cy="234291"/>
          </a:xfrm>
          <a:prstGeom prst="rect">
            <a:avLst/>
          </a:prstGeom>
        </p:spPr>
        <p:txBody>
          <a:bodyPr lIns="0" tIns="0" rIns="0" bIns="0"/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endParaRPr lang="es-CL" dirty="0"/>
          </a:p>
        </p:txBody>
      </p:sp>
      <p:pic>
        <p:nvPicPr>
          <p:cNvPr id="9" name="Imagen 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4424" y="5311306"/>
            <a:ext cx="527639" cy="527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5724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Agenda 8 te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4976934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1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6172" y="217558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2" name="Marcador de texto 31">
            <a:extLst>
              <a:ext uri="{FF2B5EF4-FFF2-40B4-BE49-F238E27FC236}">
                <a16:creationId xmlns:a16="http://schemas.microsoft.com/office/drawing/2014/main" id="{C69072E1-6E04-CA54-BFB5-DCF1DA9436D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47578" y="217839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3" name="Marcador de texto 34">
            <a:extLst>
              <a:ext uri="{FF2B5EF4-FFF2-40B4-BE49-F238E27FC236}">
                <a16:creationId xmlns:a16="http://schemas.microsoft.com/office/drawing/2014/main" id="{E4764955-B8B9-8384-1CF7-BDF09A3E2EA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26172" y="315261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4" name="Marcador de texto 31">
            <a:extLst>
              <a:ext uri="{FF2B5EF4-FFF2-40B4-BE49-F238E27FC236}">
                <a16:creationId xmlns:a16="http://schemas.microsoft.com/office/drawing/2014/main" id="{F806080E-3DB9-A6B3-2C07-40814D52BC1A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47578" y="315542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5" name="Marcador de texto 34">
            <a:extLst>
              <a:ext uri="{FF2B5EF4-FFF2-40B4-BE49-F238E27FC236}">
                <a16:creationId xmlns:a16="http://schemas.microsoft.com/office/drawing/2014/main" id="{B3685CC4-E913-26E7-F486-8BBD6FF93754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26172" y="406701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6" name="Marcador de texto 31">
            <a:extLst>
              <a:ext uri="{FF2B5EF4-FFF2-40B4-BE49-F238E27FC236}">
                <a16:creationId xmlns:a16="http://schemas.microsoft.com/office/drawing/2014/main" id="{1955BF48-41FA-1C54-8221-F81BF1A83D51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7578" y="406982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7" name="Marcador de texto 34">
            <a:extLst>
              <a:ext uri="{FF2B5EF4-FFF2-40B4-BE49-F238E27FC236}">
                <a16:creationId xmlns:a16="http://schemas.microsoft.com/office/drawing/2014/main" id="{EEF4BC2E-0F75-7A4F-6313-4F8299C63019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26172" y="504404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8" name="Marcador de texto 31">
            <a:extLst>
              <a:ext uri="{FF2B5EF4-FFF2-40B4-BE49-F238E27FC236}">
                <a16:creationId xmlns:a16="http://schemas.microsoft.com/office/drawing/2014/main" id="{465C0AA6-4DCA-EA3F-CA82-295E21E3378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47578" y="504685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:a16="http://schemas.microsoft.com/office/drawing/2014/main" id="{FB0DDD56-88BD-DFDD-D2D3-4EF7EA59186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018596" y="217558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0" name="Marcador de texto 31">
            <a:extLst>
              <a:ext uri="{FF2B5EF4-FFF2-40B4-BE49-F238E27FC236}">
                <a16:creationId xmlns:a16="http://schemas.microsoft.com/office/drawing/2014/main" id="{FA0E4429-A960-3F59-7287-F08CAC4D75F0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5840002" y="217839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1" name="Marcador de texto 34">
            <a:extLst>
              <a:ext uri="{FF2B5EF4-FFF2-40B4-BE49-F238E27FC236}">
                <a16:creationId xmlns:a16="http://schemas.microsoft.com/office/drawing/2014/main" id="{BBFAE26C-E8D3-3868-64CA-2FB139FA919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018596" y="315261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2" name="Marcador de texto 31">
            <a:extLst>
              <a:ext uri="{FF2B5EF4-FFF2-40B4-BE49-F238E27FC236}">
                <a16:creationId xmlns:a16="http://schemas.microsoft.com/office/drawing/2014/main" id="{3A48C3C8-A660-1896-28E9-543E776D589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840002" y="315542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3" name="Marcador de texto 34">
            <a:extLst>
              <a:ext uri="{FF2B5EF4-FFF2-40B4-BE49-F238E27FC236}">
                <a16:creationId xmlns:a16="http://schemas.microsoft.com/office/drawing/2014/main" id="{CC76659D-EA83-09B7-2000-43A1EDD3BD75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018596" y="406701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4" name="Marcador de texto 31">
            <a:extLst>
              <a:ext uri="{FF2B5EF4-FFF2-40B4-BE49-F238E27FC236}">
                <a16:creationId xmlns:a16="http://schemas.microsoft.com/office/drawing/2014/main" id="{684E5F43-03F5-FA4D-0EA6-3E2A70CE880F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840002" y="406982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5" name="Marcador de texto 34">
            <a:extLst>
              <a:ext uri="{FF2B5EF4-FFF2-40B4-BE49-F238E27FC236}">
                <a16:creationId xmlns:a16="http://schemas.microsoft.com/office/drawing/2014/main" id="{8167DC47-DBB4-8851-D8DE-56EA4C485B6F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018596" y="504404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6" name="Marcador de texto 31">
            <a:extLst>
              <a:ext uri="{FF2B5EF4-FFF2-40B4-BE49-F238E27FC236}">
                <a16:creationId xmlns:a16="http://schemas.microsoft.com/office/drawing/2014/main" id="{0D2F8610-F42B-1483-8E0B-8C09023A600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5840002" y="504685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7" name="Subtítulo 2">
            <a:extLst>
              <a:ext uri="{FF2B5EF4-FFF2-40B4-BE49-F238E27FC236}">
                <a16:creationId xmlns:a16="http://schemas.microsoft.com/office/drawing/2014/main" id="{C26E1CCB-40F5-C730-7CB1-0FD3E86B82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948641238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lámina comparativa 3 categorías y descripcio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0B42D332-2844-E942-96BC-37A626E30341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6260964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0B42D332-2844-E942-96BC-37A626E303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:a16="http://schemas.microsoft.com/office/drawing/2014/main" id="{74F55793-A0F5-0E78-02E7-EF2CF719E974}"/>
              </a:ext>
            </a:extLst>
          </p:cNvPr>
          <p:cNvSpPr/>
          <p:nvPr/>
        </p:nvSpPr>
        <p:spPr>
          <a:xfrm>
            <a:off x="8825392" y="0"/>
            <a:ext cx="3370791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61" name="Marcador de texto 7">
            <a:extLst>
              <a:ext uri="{FF2B5EF4-FFF2-40B4-BE49-F238E27FC236}">
                <a16:creationId xmlns:a16="http://schemas.microsoft.com/office/drawing/2014/main" id="{60D2818D-89F2-5146-96F4-FE5CC94A3B64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49262" y="1905774"/>
            <a:ext cx="753896" cy="5661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14" name="Marcador de texto 7">
            <a:extLst>
              <a:ext uri="{FF2B5EF4-FFF2-40B4-BE49-F238E27FC236}">
                <a16:creationId xmlns:a16="http://schemas.microsoft.com/office/drawing/2014/main" id="{130CF308-4F12-CF40-8431-48ED26F5E46C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23942" y="2161664"/>
            <a:ext cx="1242719" cy="73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16</a:t>
            </a:r>
            <a:endParaRPr lang="es-CL" dirty="0"/>
          </a:p>
        </p:txBody>
      </p:sp>
      <p:sp>
        <p:nvSpPr>
          <p:cNvPr id="53" name="Marcador de texto 7">
            <a:extLst>
              <a:ext uri="{FF2B5EF4-FFF2-40B4-BE49-F238E27FC236}">
                <a16:creationId xmlns:a16="http://schemas.microsoft.com/office/drawing/2014/main" id="{9381C1C0-80DF-6749-9C03-56994A4072C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389754" y="2169127"/>
            <a:ext cx="5701824" cy="7367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54" name="Marcador de texto 7">
            <a:extLst>
              <a:ext uri="{FF2B5EF4-FFF2-40B4-BE49-F238E27FC236}">
                <a16:creationId xmlns:a16="http://schemas.microsoft.com/office/drawing/2014/main" id="{89620A1F-682C-3E4E-85BD-1A4E04D84C0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389752" y="1733847"/>
            <a:ext cx="4087247" cy="28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73" name="Marcador de texto 7">
            <a:extLst>
              <a:ext uri="{FF2B5EF4-FFF2-40B4-BE49-F238E27FC236}">
                <a16:creationId xmlns:a16="http://schemas.microsoft.com/office/drawing/2014/main" id="{7BB34F7A-9153-7E41-8706-B75E12C61FAF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389754" y="3740751"/>
            <a:ext cx="5701824" cy="7367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74" name="Marcador de texto 7">
            <a:extLst>
              <a:ext uri="{FF2B5EF4-FFF2-40B4-BE49-F238E27FC236}">
                <a16:creationId xmlns:a16="http://schemas.microsoft.com/office/drawing/2014/main" id="{D350E885-470E-4544-9B96-6265ACDD38BD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2389752" y="3305472"/>
            <a:ext cx="4087247" cy="28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82" name="Marcador de texto 7">
            <a:extLst>
              <a:ext uri="{FF2B5EF4-FFF2-40B4-BE49-F238E27FC236}">
                <a16:creationId xmlns:a16="http://schemas.microsoft.com/office/drawing/2014/main" id="{B22EF754-D625-F14C-8B51-B265491331F8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2389754" y="5313411"/>
            <a:ext cx="5701824" cy="7367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83" name="Marcador de texto 7">
            <a:extLst>
              <a:ext uri="{FF2B5EF4-FFF2-40B4-BE49-F238E27FC236}">
                <a16:creationId xmlns:a16="http://schemas.microsoft.com/office/drawing/2014/main" id="{977B32BB-9DE9-AE4E-B3F6-BC2F0A206886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2389752" y="4878132"/>
            <a:ext cx="4087247" cy="28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6" name="Marcador de texto 7">
            <a:extLst>
              <a:ext uri="{FF2B5EF4-FFF2-40B4-BE49-F238E27FC236}">
                <a16:creationId xmlns:a16="http://schemas.microsoft.com/office/drawing/2014/main" id="{B8030460-AF27-ED61-6BCA-022178D8FF3F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449262" y="3493942"/>
            <a:ext cx="753896" cy="5698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4" name="Marcador de texto 7">
            <a:extLst>
              <a:ext uri="{FF2B5EF4-FFF2-40B4-BE49-F238E27FC236}">
                <a16:creationId xmlns:a16="http://schemas.microsoft.com/office/drawing/2014/main" id="{4F09BDE9-1F52-40C2-BD9E-64B76A330DF5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823942" y="3749832"/>
            <a:ext cx="1242719" cy="73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16</a:t>
            </a:r>
            <a:endParaRPr lang="es-CL" dirty="0"/>
          </a:p>
        </p:txBody>
      </p:sp>
      <p:sp>
        <p:nvSpPr>
          <p:cNvPr id="15" name="Marcador de texto 7">
            <a:extLst>
              <a:ext uri="{FF2B5EF4-FFF2-40B4-BE49-F238E27FC236}">
                <a16:creationId xmlns:a16="http://schemas.microsoft.com/office/drawing/2014/main" id="{212DCDD1-366D-9A68-3E55-CEB914F9AD75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449262" y="5046017"/>
            <a:ext cx="753896" cy="5782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6" name="Marcador de texto 7">
            <a:extLst>
              <a:ext uri="{FF2B5EF4-FFF2-40B4-BE49-F238E27FC236}">
                <a16:creationId xmlns:a16="http://schemas.microsoft.com/office/drawing/2014/main" id="{5D8DABCA-3E6E-6521-D458-854891BF1192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823942" y="5301906"/>
            <a:ext cx="1242719" cy="73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16</a:t>
            </a:r>
            <a:endParaRPr lang="es-CL" dirty="0"/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2F3B9715-D07F-3864-81AC-DFB139F00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10" name="Marcador de texto 7">
            <a:extLst>
              <a:ext uri="{FF2B5EF4-FFF2-40B4-BE49-F238E27FC236}">
                <a16:creationId xmlns:a16="http://schemas.microsoft.com/office/drawing/2014/main" id="{53258BAC-810B-C764-8E58-DB47E4CB547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40619" y="1730855"/>
            <a:ext cx="2441307" cy="2909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12" name="Marcador de texto 7">
            <a:extLst>
              <a:ext uri="{FF2B5EF4-FFF2-40B4-BE49-F238E27FC236}">
                <a16:creationId xmlns:a16="http://schemas.microsoft.com/office/drawing/2014/main" id="{42ECFC8D-9E4C-1277-A15B-B59DBD28B89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40620" y="2169128"/>
            <a:ext cx="2441307" cy="3870778"/>
          </a:xfrm>
          <a:prstGeom prst="rect">
            <a:avLst/>
          </a:prstGeom>
        </p:spPr>
        <p:txBody>
          <a:bodyPr lIns="0" tIns="0" rIns="0" bIns="0"/>
          <a:lstStyle>
            <a:lvl1pPr marL="200025" indent="-200025"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14</a:t>
            </a:r>
            <a:endParaRPr lang="es-CL" dirty="0"/>
          </a:p>
        </p:txBody>
      </p:sp>
      <p:sp>
        <p:nvSpPr>
          <p:cNvPr id="20" name="Subtítulo 2">
            <a:extLst>
              <a:ext uri="{FF2B5EF4-FFF2-40B4-BE49-F238E27FC236}">
                <a16:creationId xmlns:a16="http://schemas.microsoft.com/office/drawing/2014/main" id="{46DA7DB3-F2BD-15F8-B6BA-108CEF907C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6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8" name="Marcador de número de diapositiva 7"/>
          <p:cNvSpPr>
            <a:spLocks noGrp="1"/>
          </p:cNvSpPr>
          <p:nvPr>
            <p:ph type="sldNum" sz="quarter" idx="7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9502" y="385812"/>
            <a:ext cx="505442" cy="505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14959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280">
          <p15:clr>
            <a:srgbClr val="FBAE40"/>
          </p15:clr>
        </p15:guide>
        <p15:guide id="2" orient="horz" pos="1094">
          <p15:clr>
            <a:srgbClr val="FBAE40"/>
          </p15:clr>
        </p15:guide>
        <p15:guide id="3" orient="horz" pos="2546">
          <p15:clr>
            <a:srgbClr val="FBAE40"/>
          </p15:clr>
        </p15:guide>
        <p15:guide id="4" orient="horz" pos="3816">
          <p15:clr>
            <a:srgbClr val="FBAE40"/>
          </p15:clr>
        </p15:guide>
        <p15:guide id="5" pos="1504">
          <p15:clr>
            <a:srgbClr val="FBAE40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Lámina comparativ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AF724E63-9886-C6FB-1FC3-6B75A6CCCA11}"/>
              </a:ext>
            </a:extLst>
          </p:cNvPr>
          <p:cNvSpPr/>
          <p:nvPr/>
        </p:nvSpPr>
        <p:spPr>
          <a:xfrm>
            <a:off x="8825392" y="0"/>
            <a:ext cx="3370791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>
              <a:solidFill>
                <a:schemeClr val="tx1"/>
              </a:solidFill>
            </a:endParaRPr>
          </a:p>
        </p:txBody>
      </p:sp>
      <p:graphicFrame>
        <p:nvGraphicFramePr>
          <p:cNvPr id="3" name="Objeto 2" hidden="1">
            <a:extLst>
              <a:ext uri="{FF2B5EF4-FFF2-40B4-BE49-F238E27FC236}">
                <a16:creationId xmlns:a16="http://schemas.microsoft.com/office/drawing/2014/main" id="{F257A930-1B12-7B4A-B402-734BCB48BA01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47043391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3" name="Objeto 2" hidden="1">
                        <a:extLst>
                          <a:ext uri="{FF2B5EF4-FFF2-40B4-BE49-F238E27FC236}">
                            <a16:creationId xmlns:a16="http://schemas.microsoft.com/office/drawing/2014/main" id="{F257A930-1B12-7B4A-B402-734BCB48BA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Marcador de texto 7">
            <a:extLst>
              <a:ext uri="{FF2B5EF4-FFF2-40B4-BE49-F238E27FC236}">
                <a16:creationId xmlns:a16="http://schemas.microsoft.com/office/drawing/2014/main" id="{B26859F0-E9CF-BDA5-2D2F-7DBFF3416B7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40619" y="1730855"/>
            <a:ext cx="2441307" cy="2909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12" name="Marcador de texto 7">
            <a:extLst>
              <a:ext uri="{FF2B5EF4-FFF2-40B4-BE49-F238E27FC236}">
                <a16:creationId xmlns:a16="http://schemas.microsoft.com/office/drawing/2014/main" id="{D94985E1-B3DE-0AEA-1F1D-38549142922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40620" y="2169128"/>
            <a:ext cx="2441307" cy="3870778"/>
          </a:xfrm>
          <a:prstGeom prst="rect">
            <a:avLst/>
          </a:prstGeom>
        </p:spPr>
        <p:txBody>
          <a:bodyPr lIns="0" tIns="0" rIns="0" bIns="0"/>
          <a:lstStyle>
            <a:lvl1pPr marL="192088" indent="-192088"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14</a:t>
            </a:r>
            <a:endParaRPr lang="es-CL" dirty="0"/>
          </a:p>
        </p:txBody>
      </p:sp>
      <p:sp>
        <p:nvSpPr>
          <p:cNvPr id="9" name="Título 8">
            <a:extLst>
              <a:ext uri="{FF2B5EF4-FFF2-40B4-BE49-F238E27FC236}">
                <a16:creationId xmlns:a16="http://schemas.microsoft.com/office/drawing/2014/main" id="{E4945A70-3CC1-30BE-FEDB-E46736A59C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17" name="Subtítulo 2">
            <a:extLst>
              <a:ext uri="{FF2B5EF4-FFF2-40B4-BE49-F238E27FC236}">
                <a16:creationId xmlns:a16="http://schemas.microsoft.com/office/drawing/2014/main" id="{4515C2E5-FAF0-EA40-6643-F8742AD31B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9502" y="385812"/>
            <a:ext cx="505442" cy="505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938952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3612">
          <p15:clr>
            <a:srgbClr val="FBAE40"/>
          </p15:clr>
        </p15:guide>
        <p15:guide id="2" orient="horz" pos="4226">
          <p15:clr>
            <a:srgbClr val="FBAE40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Agenda con foto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4CC8A321-110D-F84C-BC3A-3F4DCCDAB071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07745326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4CC8A321-110D-F84C-BC3A-3F4DCCDAB0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Marcador de texto 4">
            <a:extLst>
              <a:ext uri="{FF2B5EF4-FFF2-40B4-BE49-F238E27FC236}">
                <a16:creationId xmlns:a16="http://schemas.microsoft.com/office/drawing/2014/main" id="{9440AD7B-097E-C24C-A4EE-30C53E3EC6E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-626227" y="976313"/>
            <a:ext cx="9078851" cy="674471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95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Nº</a:t>
            </a:r>
            <a:endParaRPr lang="es-CL" dirty="0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5AD2C0A8-B6B2-0419-0AFF-3341208219D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47551" y="427088"/>
            <a:ext cx="2138711" cy="23948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2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 err="1"/>
              <a:t>Nº</a:t>
            </a:r>
            <a:r>
              <a:rPr lang="es-ES" dirty="0"/>
              <a:t> - Título del capítulo</a:t>
            </a:r>
            <a:endParaRPr lang="es-CL" dirty="0"/>
          </a:p>
        </p:txBody>
      </p:sp>
      <p:sp>
        <p:nvSpPr>
          <p:cNvPr id="7" name="Marcador de texto 7">
            <a:extLst>
              <a:ext uri="{FF2B5EF4-FFF2-40B4-BE49-F238E27FC236}">
                <a16:creationId xmlns:a16="http://schemas.microsoft.com/office/drawing/2014/main" id="{81C8C9F4-8EE4-DE3A-A006-90BC9A669AB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14400" y="2150888"/>
            <a:ext cx="10326029" cy="391537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complementario</a:t>
            </a:r>
            <a:br>
              <a:rPr lang="es-ES" dirty="0"/>
            </a:br>
            <a:r>
              <a:rPr lang="es-ES" dirty="0"/>
              <a:t>Arial - 40 puntos</a:t>
            </a:r>
            <a:endParaRPr lang="es-CL" dirty="0"/>
          </a:p>
        </p:txBody>
      </p:sp>
      <p:sp>
        <p:nvSpPr>
          <p:cNvPr id="10" name="Marcador de texto 7">
            <a:extLst>
              <a:ext uri="{FF2B5EF4-FFF2-40B4-BE49-F238E27FC236}">
                <a16:creationId xmlns:a16="http://schemas.microsoft.com/office/drawing/2014/main" id="{92EF5749-03D5-7EB9-B918-BCA03C160993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14400" y="1260300"/>
            <a:ext cx="10326029" cy="52387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- 40 puntos</a:t>
            </a:r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56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533058034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761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289">
          <p15:clr>
            <a:srgbClr val="FBAE40"/>
          </p15:clr>
        </p15:guide>
        <p15:guide id="4" pos="7061">
          <p15:clr>
            <a:srgbClr val="FBAE40"/>
          </p15:clr>
        </p15:guide>
        <p15:guide id="5" orient="horz" pos="1553">
          <p15:clr>
            <a:srgbClr val="FBAE40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lámina notic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to 12" hidden="1">
            <a:extLst>
              <a:ext uri="{FF2B5EF4-FFF2-40B4-BE49-F238E27FC236}">
                <a16:creationId xmlns:a16="http://schemas.microsoft.com/office/drawing/2014/main" id="{A6585990-3747-324F-0060-32ED55A50EE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3376203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3" name="Objeto 12" hidden="1">
                        <a:extLst>
                          <a:ext uri="{FF2B5EF4-FFF2-40B4-BE49-F238E27FC236}">
                            <a16:creationId xmlns:a16="http://schemas.microsoft.com/office/drawing/2014/main" id="{A6585990-3747-324F-0060-32ED55A50E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3F9EBD2-4C4B-C461-9E65-263C12994DD9}"/>
              </a:ext>
            </a:extLst>
          </p:cNvPr>
          <p:cNvSpPr/>
          <p:nvPr/>
        </p:nvSpPr>
        <p:spPr>
          <a:xfrm>
            <a:off x="6144759" y="3573642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4B761308-A9E1-9890-CCD4-F0057B7603E2}"/>
              </a:ext>
            </a:extLst>
          </p:cNvPr>
          <p:cNvSpPr/>
          <p:nvPr/>
        </p:nvSpPr>
        <p:spPr>
          <a:xfrm>
            <a:off x="9004691" y="3573642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2B020FD0-C3CF-079E-6BA3-397032E5E582}"/>
              </a:ext>
            </a:extLst>
          </p:cNvPr>
          <p:cNvSpPr/>
          <p:nvPr/>
        </p:nvSpPr>
        <p:spPr>
          <a:xfrm>
            <a:off x="424895" y="3573642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CC29913-6DCC-A9CB-3E1A-E21B16DDC623}"/>
              </a:ext>
            </a:extLst>
          </p:cNvPr>
          <p:cNvSpPr/>
          <p:nvPr/>
        </p:nvSpPr>
        <p:spPr>
          <a:xfrm>
            <a:off x="3284827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5" name="Marcador de texto 7">
            <a:extLst>
              <a:ext uri="{FF2B5EF4-FFF2-40B4-BE49-F238E27FC236}">
                <a16:creationId xmlns:a16="http://schemas.microsoft.com/office/drawing/2014/main" id="{6BF8A88C-2650-B342-AC6A-0910D46C631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07457" y="5084755"/>
            <a:ext cx="2186319" cy="15397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66" name="Marcador de texto 7">
            <a:extLst>
              <a:ext uri="{FF2B5EF4-FFF2-40B4-BE49-F238E27FC236}">
                <a16:creationId xmlns:a16="http://schemas.microsoft.com/office/drawing/2014/main" id="{8FBF1655-AF76-F945-B38F-FE31E3035D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7457" y="3995858"/>
            <a:ext cx="125730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67" name="Marcador de texto 7">
            <a:extLst>
              <a:ext uri="{FF2B5EF4-FFF2-40B4-BE49-F238E27FC236}">
                <a16:creationId xmlns:a16="http://schemas.microsoft.com/office/drawing/2014/main" id="{D09FBF73-0F86-334D-A640-40FA6422E5D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7458" y="4554724"/>
            <a:ext cx="2186318" cy="25250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69" name="Marcador de texto 7">
            <a:extLst>
              <a:ext uri="{FF2B5EF4-FFF2-40B4-BE49-F238E27FC236}">
                <a16:creationId xmlns:a16="http://schemas.microsoft.com/office/drawing/2014/main" id="{8DAFB3E8-F17D-0145-B3D7-D9F9A58CEAC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44175" y="4040828"/>
            <a:ext cx="2186319" cy="15397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70" name="Marcador de texto 7">
            <a:extLst>
              <a:ext uri="{FF2B5EF4-FFF2-40B4-BE49-F238E27FC236}">
                <a16:creationId xmlns:a16="http://schemas.microsoft.com/office/drawing/2014/main" id="{69AEA284-6214-104E-8E27-8BB480AF742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544175" y="2951931"/>
            <a:ext cx="125730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71" name="Marcador de texto 7">
            <a:extLst>
              <a:ext uri="{FF2B5EF4-FFF2-40B4-BE49-F238E27FC236}">
                <a16:creationId xmlns:a16="http://schemas.microsoft.com/office/drawing/2014/main" id="{38C79E41-A17D-4B48-8B91-1215DC2A1AA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44175" y="3510797"/>
            <a:ext cx="2186318" cy="26201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73" name="Marcador de texto 7">
            <a:extLst>
              <a:ext uri="{FF2B5EF4-FFF2-40B4-BE49-F238E27FC236}">
                <a16:creationId xmlns:a16="http://schemas.microsoft.com/office/drawing/2014/main" id="{E6767AED-37F8-A841-8040-0EEB3BC4FFD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12066" y="5084755"/>
            <a:ext cx="2186319" cy="15397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74" name="Marcador de texto 7">
            <a:extLst>
              <a:ext uri="{FF2B5EF4-FFF2-40B4-BE49-F238E27FC236}">
                <a16:creationId xmlns:a16="http://schemas.microsoft.com/office/drawing/2014/main" id="{55E7DFFB-09B1-2241-828E-6853EF3F217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412066" y="3995858"/>
            <a:ext cx="125730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90" name="Marcador de texto 7">
            <a:extLst>
              <a:ext uri="{FF2B5EF4-FFF2-40B4-BE49-F238E27FC236}">
                <a16:creationId xmlns:a16="http://schemas.microsoft.com/office/drawing/2014/main" id="{A458015D-8739-2F48-BD8C-5FAB6F27784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412067" y="4554726"/>
            <a:ext cx="2186318" cy="2525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92" name="Marcador de texto 7">
            <a:extLst>
              <a:ext uri="{FF2B5EF4-FFF2-40B4-BE49-F238E27FC236}">
                <a16:creationId xmlns:a16="http://schemas.microsoft.com/office/drawing/2014/main" id="{37B63F82-511B-904F-AE58-F9D32809557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238394" y="5084755"/>
            <a:ext cx="2186319" cy="15397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93" name="Marcador de texto 7">
            <a:extLst>
              <a:ext uri="{FF2B5EF4-FFF2-40B4-BE49-F238E27FC236}">
                <a16:creationId xmlns:a16="http://schemas.microsoft.com/office/drawing/2014/main" id="{1B33BBFE-9406-CE41-ACA3-CFE95C7448A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238394" y="3995858"/>
            <a:ext cx="125730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94" name="Marcador de texto 7">
            <a:extLst>
              <a:ext uri="{FF2B5EF4-FFF2-40B4-BE49-F238E27FC236}">
                <a16:creationId xmlns:a16="http://schemas.microsoft.com/office/drawing/2014/main" id="{C874917F-D4AC-584B-91E6-BD1A3D307CF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238394" y="4554726"/>
            <a:ext cx="2186318" cy="2525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17A72492-A9F9-DCA1-C950-ACF0B08563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14" name="Subtítulo 2">
            <a:extLst>
              <a:ext uri="{FF2B5EF4-FFF2-40B4-BE49-F238E27FC236}">
                <a16:creationId xmlns:a16="http://schemas.microsoft.com/office/drawing/2014/main" id="{4502BE2A-23D2-E8AA-094B-85304AE07A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67121454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74">
          <p15:clr>
            <a:srgbClr val="FBAE40"/>
          </p15:clr>
        </p15:guide>
        <p15:guide id="3" orient="horz" pos="1638">
          <p15:clr>
            <a:srgbClr val="FBAE40"/>
          </p15:clr>
        </p15:guide>
        <p15:guide id="4" pos="2071">
          <p15:clr>
            <a:srgbClr val="FBAE40"/>
          </p15:clr>
        </p15:guide>
        <p15:guide id="5" pos="5655">
          <p15:clr>
            <a:srgbClr val="FBAE40"/>
          </p15:clr>
        </p15:guide>
      </p15:sldGuideLst>
    </p:ext>
  </p:extLs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lámina noticias con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to 12" hidden="1">
            <a:extLst>
              <a:ext uri="{FF2B5EF4-FFF2-40B4-BE49-F238E27FC236}">
                <a16:creationId xmlns:a16="http://schemas.microsoft.com/office/drawing/2014/main" id="{B94836DB-A449-5E5A-4EA3-690CF44CFB75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2090974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3" name="Objeto 12" hidden="1">
                        <a:extLst>
                          <a:ext uri="{FF2B5EF4-FFF2-40B4-BE49-F238E27FC236}">
                            <a16:creationId xmlns:a16="http://schemas.microsoft.com/office/drawing/2014/main" id="{B94836DB-A449-5E5A-4EA3-690CF44CFB7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5D79035D-CD47-D3EF-FE97-9B573CA0A9DF}"/>
              </a:ext>
            </a:extLst>
          </p:cNvPr>
          <p:cNvSpPr/>
          <p:nvPr/>
        </p:nvSpPr>
        <p:spPr>
          <a:xfrm>
            <a:off x="6144759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3A1423AA-21DD-48FC-14CD-A10E4C9A4369}"/>
              </a:ext>
            </a:extLst>
          </p:cNvPr>
          <p:cNvSpPr/>
          <p:nvPr/>
        </p:nvSpPr>
        <p:spPr>
          <a:xfrm>
            <a:off x="9004691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E7F2AD97-4318-2D62-02D4-CC56D2EBE040}"/>
              </a:ext>
            </a:extLst>
          </p:cNvPr>
          <p:cNvSpPr/>
          <p:nvPr/>
        </p:nvSpPr>
        <p:spPr>
          <a:xfrm>
            <a:off x="424895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3C6D1DD5-4CE5-A48F-7E97-F261817DB983}"/>
              </a:ext>
            </a:extLst>
          </p:cNvPr>
          <p:cNvSpPr/>
          <p:nvPr/>
        </p:nvSpPr>
        <p:spPr>
          <a:xfrm>
            <a:off x="3284827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8" name="Marcador de texto 7">
            <a:extLst>
              <a:ext uri="{FF2B5EF4-FFF2-40B4-BE49-F238E27FC236}">
                <a16:creationId xmlns:a16="http://schemas.microsoft.com/office/drawing/2014/main" id="{F57E9CCB-4FEF-3B4C-BB29-A871DC96C82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6284" y="2870424"/>
            <a:ext cx="233679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29" name="Marcador de texto 7">
            <a:extLst>
              <a:ext uri="{FF2B5EF4-FFF2-40B4-BE49-F238E27FC236}">
                <a16:creationId xmlns:a16="http://schemas.microsoft.com/office/drawing/2014/main" id="{D012B9D1-835B-7745-97E3-74B7D8ED94F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76284" y="3429292"/>
            <a:ext cx="2336791" cy="12398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" dirty="0"/>
              <a:t>Título Arial </a:t>
            </a:r>
            <a:r>
              <a:rPr lang="es-CL" dirty="0"/>
              <a:t>16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0EA17AB2-535B-3E41-9012-14AE4DF3B697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76275" y="4852194"/>
            <a:ext cx="2336800" cy="1465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33" name="Marcador de texto 7">
            <a:extLst>
              <a:ext uri="{FF2B5EF4-FFF2-40B4-BE49-F238E27FC236}">
                <a16:creationId xmlns:a16="http://schemas.microsoft.com/office/drawing/2014/main" id="{0DCF0A1D-0E92-3E4E-AE6C-06E920D6E6E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513002" y="2870424"/>
            <a:ext cx="233679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34" name="Marcador de texto 7">
            <a:extLst>
              <a:ext uri="{FF2B5EF4-FFF2-40B4-BE49-F238E27FC236}">
                <a16:creationId xmlns:a16="http://schemas.microsoft.com/office/drawing/2014/main" id="{6C423F7D-EEBF-3A44-B527-08BE6EB1B0E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513002" y="3429292"/>
            <a:ext cx="2336791" cy="12398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" dirty="0"/>
              <a:t>Título Arial </a:t>
            </a:r>
            <a:r>
              <a:rPr lang="es-CL" dirty="0"/>
              <a:t>16</a:t>
            </a:r>
          </a:p>
        </p:txBody>
      </p:sp>
      <p:sp>
        <p:nvSpPr>
          <p:cNvPr id="35" name="Marcador de posición de imagen 2">
            <a:extLst>
              <a:ext uri="{FF2B5EF4-FFF2-40B4-BE49-F238E27FC236}">
                <a16:creationId xmlns:a16="http://schemas.microsoft.com/office/drawing/2014/main" id="{93186F0C-C7B9-764C-B99E-96FA0437C4CE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3512993" y="4852194"/>
            <a:ext cx="2336800" cy="1465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37" name="Marcador de texto 7">
            <a:extLst>
              <a:ext uri="{FF2B5EF4-FFF2-40B4-BE49-F238E27FC236}">
                <a16:creationId xmlns:a16="http://schemas.microsoft.com/office/drawing/2014/main" id="{B61C247D-37DA-1141-B436-E9CA5E4D938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380893" y="2870424"/>
            <a:ext cx="233679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38" name="Marcador de texto 7">
            <a:extLst>
              <a:ext uri="{FF2B5EF4-FFF2-40B4-BE49-F238E27FC236}">
                <a16:creationId xmlns:a16="http://schemas.microsoft.com/office/drawing/2014/main" id="{BBA61BC9-7FB0-9C4F-B8DC-AC4C5F1DD8D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380893" y="3429292"/>
            <a:ext cx="2336791" cy="12398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" dirty="0"/>
              <a:t>Título Arial </a:t>
            </a:r>
            <a:r>
              <a:rPr lang="es-CL" dirty="0"/>
              <a:t>16</a:t>
            </a:r>
          </a:p>
        </p:txBody>
      </p:sp>
      <p:sp>
        <p:nvSpPr>
          <p:cNvPr id="44" name="Marcador de posición de imagen 2">
            <a:extLst>
              <a:ext uri="{FF2B5EF4-FFF2-40B4-BE49-F238E27FC236}">
                <a16:creationId xmlns:a16="http://schemas.microsoft.com/office/drawing/2014/main" id="{57D13356-69C7-2542-A744-E65AE47B81E2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380884" y="4852194"/>
            <a:ext cx="2336800" cy="1465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46" name="Marcador de texto 7">
            <a:extLst>
              <a:ext uri="{FF2B5EF4-FFF2-40B4-BE49-F238E27FC236}">
                <a16:creationId xmlns:a16="http://schemas.microsoft.com/office/drawing/2014/main" id="{31421233-7F3D-574E-9B40-A3D57BE496C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207220" y="2870424"/>
            <a:ext cx="2336791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47" name="Marcador de texto 7">
            <a:extLst>
              <a:ext uri="{FF2B5EF4-FFF2-40B4-BE49-F238E27FC236}">
                <a16:creationId xmlns:a16="http://schemas.microsoft.com/office/drawing/2014/main" id="{B2A73391-D262-9140-B309-BB12AA19FA1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207221" y="3429292"/>
            <a:ext cx="2336791" cy="12398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" dirty="0"/>
              <a:t>Título Arial </a:t>
            </a:r>
            <a:r>
              <a:rPr lang="es-CL" dirty="0"/>
              <a:t>16</a:t>
            </a:r>
          </a:p>
        </p:txBody>
      </p:sp>
      <p:sp>
        <p:nvSpPr>
          <p:cNvPr id="48" name="Marcador de posición de imagen 2">
            <a:extLst>
              <a:ext uri="{FF2B5EF4-FFF2-40B4-BE49-F238E27FC236}">
                <a16:creationId xmlns:a16="http://schemas.microsoft.com/office/drawing/2014/main" id="{45275E7E-6C59-1249-AD15-26DA1036953E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9207212" y="4852194"/>
            <a:ext cx="2336800" cy="1465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778E4AE-1610-C062-F7EC-A41B30388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14" name="Subtítulo 2">
            <a:extLst>
              <a:ext uri="{FF2B5EF4-FFF2-40B4-BE49-F238E27FC236}">
                <a16:creationId xmlns:a16="http://schemas.microsoft.com/office/drawing/2014/main" id="{B31A843B-023E-04B5-0A32-E5F49E45D4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73892699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74">
          <p15:clr>
            <a:srgbClr val="FBAE40"/>
          </p15:clr>
        </p15:guide>
        <p15:guide id="3" orient="horz" pos="1637">
          <p15:clr>
            <a:srgbClr val="FBAE40"/>
          </p15:clr>
        </p15:guide>
        <p15:guide id="4" pos="2071">
          <p15:clr>
            <a:srgbClr val="FBAE40"/>
          </p15:clr>
        </p15:guide>
        <p15:guide id="5" pos="5655">
          <p15:clr>
            <a:srgbClr val="FBAE40"/>
          </p15:clr>
        </p15:guide>
        <p15:guide id="6" orient="horz" pos="667">
          <p15:clr>
            <a:srgbClr val="FBAE40"/>
          </p15:clr>
        </p15:guide>
      </p15:sldGuideLst>
    </p:ext>
  </p:extLs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Diseño personalizad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6371607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br>
              <a:rPr lang="es-ES" dirty="0"/>
            </a:br>
            <a:endParaRPr lang="es-CL" dirty="0"/>
          </a:p>
        </p:txBody>
      </p:sp>
      <p:cxnSp>
        <p:nvCxnSpPr>
          <p:cNvPr id="46" name="28 Conector recto">
            <a:extLst>
              <a:ext uri="{FF2B5EF4-FFF2-40B4-BE49-F238E27FC236}">
                <a16:creationId xmlns:a16="http://schemas.microsoft.com/office/drawing/2014/main" id="{17E974FC-33F2-C9C0-C672-3359CE6E57DA}"/>
              </a:ext>
            </a:extLst>
          </p:cNvPr>
          <p:cNvCxnSpPr>
            <a:cxnSpLocks/>
          </p:cNvCxnSpPr>
          <p:nvPr/>
        </p:nvCxnSpPr>
        <p:spPr>
          <a:xfrm>
            <a:off x="9044050" y="1557338"/>
            <a:ext cx="2694123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Marcador de texto 49">
            <a:extLst>
              <a:ext uri="{FF2B5EF4-FFF2-40B4-BE49-F238E27FC236}">
                <a16:creationId xmlns:a16="http://schemas.microsoft.com/office/drawing/2014/main" id="{65C59AB4-EB1B-910E-6161-60B72778EA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27807" y="1557338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1" name="Marcador de texto 49">
            <a:extLst>
              <a:ext uri="{FF2B5EF4-FFF2-40B4-BE49-F238E27FC236}">
                <a16:creationId xmlns:a16="http://schemas.microsoft.com/office/drawing/2014/main" id="{4CEB7449-A855-A744-2297-5979CA01634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27807" y="3182983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2" name="Marcador de texto 49">
            <a:extLst>
              <a:ext uri="{FF2B5EF4-FFF2-40B4-BE49-F238E27FC236}">
                <a16:creationId xmlns:a16="http://schemas.microsoft.com/office/drawing/2014/main" id="{B66DFA7E-7D5B-0238-9B03-786291CC29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7807" y="4808628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3" name="Marcador de texto 49">
            <a:extLst>
              <a:ext uri="{FF2B5EF4-FFF2-40B4-BE49-F238E27FC236}">
                <a16:creationId xmlns:a16="http://schemas.microsoft.com/office/drawing/2014/main" id="{8D23CBBE-52F5-9B12-B294-878C4299DA7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6198" y="3182983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4" name="Marcador de texto 49">
            <a:extLst>
              <a:ext uri="{FF2B5EF4-FFF2-40B4-BE49-F238E27FC236}">
                <a16:creationId xmlns:a16="http://schemas.microsoft.com/office/drawing/2014/main" id="{764CEE0A-8B73-3992-6679-F38F1F1DE93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89416" y="1557338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5" name="Marcador de texto 49">
            <a:extLst>
              <a:ext uri="{FF2B5EF4-FFF2-40B4-BE49-F238E27FC236}">
                <a16:creationId xmlns:a16="http://schemas.microsoft.com/office/drawing/2014/main" id="{F9B072E7-2728-AC8E-B295-70399B4A33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189416" y="3182983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6" name="Marcador de texto 49">
            <a:extLst>
              <a:ext uri="{FF2B5EF4-FFF2-40B4-BE49-F238E27FC236}">
                <a16:creationId xmlns:a16="http://schemas.microsoft.com/office/drawing/2014/main" id="{3A25178A-DBEE-DFC4-D7BB-76092A78130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89416" y="4808628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gráfico 69">
            <a:extLst>
              <a:ext uri="{FF2B5EF4-FFF2-40B4-BE49-F238E27FC236}">
                <a16:creationId xmlns:a16="http://schemas.microsoft.com/office/drawing/2014/main" id="{AD4783C1-4989-01EE-0D03-80854F12E165}"/>
              </a:ext>
            </a:extLst>
          </p:cNvPr>
          <p:cNvSpPr>
            <a:spLocks noGrp="1"/>
          </p:cNvSpPr>
          <p:nvPr>
            <p:ph type="chart" sz="quarter" idx="20"/>
          </p:nvPr>
        </p:nvSpPr>
        <p:spPr>
          <a:xfrm>
            <a:off x="607543" y="3423652"/>
            <a:ext cx="2390660" cy="955675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71" name="Marcador de texto 49">
            <a:extLst>
              <a:ext uri="{FF2B5EF4-FFF2-40B4-BE49-F238E27FC236}">
                <a16:creationId xmlns:a16="http://schemas.microsoft.com/office/drawing/2014/main" id="{E92E4CC6-CD15-8A63-0189-506371F9044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61411" y="1323167"/>
            <a:ext cx="2673350" cy="234292"/>
          </a:xfrm>
          <a:noFill/>
        </p:spPr>
        <p:txBody>
          <a:bodyPr>
            <a:noAutofit/>
          </a:bodyPr>
          <a:lstStyle>
            <a:lvl1pPr marL="0" indent="0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3" name="Marcador de texto 49">
            <a:extLst>
              <a:ext uri="{FF2B5EF4-FFF2-40B4-BE49-F238E27FC236}">
                <a16:creationId xmlns:a16="http://schemas.microsoft.com/office/drawing/2014/main" id="{227F04DF-FF13-1B7B-6980-D1476CA9042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59961" y="1557338"/>
            <a:ext cx="2674800" cy="4602056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" name="Marcador de texto 49">
            <a:extLst>
              <a:ext uri="{FF2B5EF4-FFF2-40B4-BE49-F238E27FC236}">
                <a16:creationId xmlns:a16="http://schemas.microsoft.com/office/drawing/2014/main" id="{575D903E-9997-F823-2239-6D56BF5AF4D2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466198" y="4628667"/>
            <a:ext cx="287997" cy="225206"/>
          </a:xfrm>
          <a:solidFill>
            <a:schemeClr val="bg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  </a:t>
            </a:r>
          </a:p>
        </p:txBody>
      </p:sp>
      <p:sp>
        <p:nvSpPr>
          <p:cNvPr id="3" name="Marcador de texto 49">
            <a:extLst>
              <a:ext uri="{FF2B5EF4-FFF2-40B4-BE49-F238E27FC236}">
                <a16:creationId xmlns:a16="http://schemas.microsoft.com/office/drawing/2014/main" id="{5A2286CE-A375-62A1-4841-BAF1DF07D6EE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466198" y="4948264"/>
            <a:ext cx="287997" cy="225206"/>
          </a:xfr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  </a:t>
            </a:r>
          </a:p>
        </p:txBody>
      </p:sp>
      <p:sp>
        <p:nvSpPr>
          <p:cNvPr id="4" name="Marcador de texto 49">
            <a:extLst>
              <a:ext uri="{FF2B5EF4-FFF2-40B4-BE49-F238E27FC236}">
                <a16:creationId xmlns:a16="http://schemas.microsoft.com/office/drawing/2014/main" id="{486C3E63-6CDB-A6E3-D4BD-5C80CB4D560A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815538" y="4628667"/>
            <a:ext cx="2324010" cy="22520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5" name="Marcador de texto 49">
            <a:extLst>
              <a:ext uri="{FF2B5EF4-FFF2-40B4-BE49-F238E27FC236}">
                <a16:creationId xmlns:a16="http://schemas.microsoft.com/office/drawing/2014/main" id="{5C8D17A8-879B-2B22-CC0A-63E09D60494D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815538" y="4948264"/>
            <a:ext cx="2324010" cy="22520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5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10697983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Diseño personalizad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32904065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39" name="Marcador de texto 34">
            <a:extLst>
              <a:ext uri="{FF2B5EF4-FFF2-40B4-BE49-F238E27FC236}">
                <a16:creationId xmlns:a16="http://schemas.microsoft.com/office/drawing/2014/main" id="{54260D41-C7E4-30CE-4873-5F856A836A5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57514" y="1614365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0" name="Marcador de texto 31">
            <a:extLst>
              <a:ext uri="{FF2B5EF4-FFF2-40B4-BE49-F238E27FC236}">
                <a16:creationId xmlns:a16="http://schemas.microsoft.com/office/drawing/2014/main" id="{270DEEBE-1143-EA9A-3500-A5C7B5DA4E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78920" y="1617177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2" name="Marcador de texto 49">
            <a:extLst>
              <a:ext uri="{FF2B5EF4-FFF2-40B4-BE49-F238E27FC236}">
                <a16:creationId xmlns:a16="http://schemas.microsoft.com/office/drawing/2014/main" id="{EF76D1EF-4B7A-1EF1-D0B5-EC99EEDF289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4195" y="2096444"/>
            <a:ext cx="7087066" cy="524496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3" name="Marcador de texto 34">
            <a:extLst>
              <a:ext uri="{FF2B5EF4-FFF2-40B4-BE49-F238E27FC236}">
                <a16:creationId xmlns:a16="http://schemas.microsoft.com/office/drawing/2014/main" id="{CEBB605A-2901-A563-041E-CD22DC6509C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857514" y="3208541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4" name="Marcador de texto 31">
            <a:extLst>
              <a:ext uri="{FF2B5EF4-FFF2-40B4-BE49-F238E27FC236}">
                <a16:creationId xmlns:a16="http://schemas.microsoft.com/office/drawing/2014/main" id="{A0EBDC63-CF68-9C5C-1FE0-979E86DC66C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78920" y="321135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5" name="Marcador de texto 49">
            <a:extLst>
              <a:ext uri="{FF2B5EF4-FFF2-40B4-BE49-F238E27FC236}">
                <a16:creationId xmlns:a16="http://schemas.microsoft.com/office/drawing/2014/main" id="{DFB45C69-9237-7502-2F0E-6C4965F7706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54195" y="3690620"/>
            <a:ext cx="7087066" cy="524496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6" name="Marcador de texto 34">
            <a:extLst>
              <a:ext uri="{FF2B5EF4-FFF2-40B4-BE49-F238E27FC236}">
                <a16:creationId xmlns:a16="http://schemas.microsoft.com/office/drawing/2014/main" id="{E7AFF7E1-CE70-256E-B1FD-367171882CA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857514" y="4889858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7" name="Marcador de texto 31">
            <a:extLst>
              <a:ext uri="{FF2B5EF4-FFF2-40B4-BE49-F238E27FC236}">
                <a16:creationId xmlns:a16="http://schemas.microsoft.com/office/drawing/2014/main" id="{5B730CF1-E63F-93AF-0411-16DD50A5BB9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678920" y="4892670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8" name="Marcador de texto 49">
            <a:extLst>
              <a:ext uri="{FF2B5EF4-FFF2-40B4-BE49-F238E27FC236}">
                <a16:creationId xmlns:a16="http://schemas.microsoft.com/office/drawing/2014/main" id="{709655F6-925F-1171-7427-F6BB0CE1115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154195" y="5371937"/>
            <a:ext cx="7087066" cy="524496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9" name="Marcador de texto 49">
            <a:extLst>
              <a:ext uri="{FF2B5EF4-FFF2-40B4-BE49-F238E27FC236}">
                <a16:creationId xmlns:a16="http://schemas.microsoft.com/office/drawing/2014/main" id="{42E1B947-66E3-6C9A-AD76-1071AA9F3BF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47578" y="1304925"/>
            <a:ext cx="2010487" cy="4860925"/>
          </a:xfr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581924595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Diseño personalizad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06074264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br>
              <a:rPr lang="es-ES" dirty="0"/>
            </a:br>
            <a:endParaRPr lang="es-CL" dirty="0"/>
          </a:p>
        </p:txBody>
      </p:sp>
      <p:sp>
        <p:nvSpPr>
          <p:cNvPr id="24" name="Marcador de texto 34">
            <a:extLst>
              <a:ext uri="{FF2B5EF4-FFF2-40B4-BE49-F238E27FC236}">
                <a16:creationId xmlns:a16="http://schemas.microsoft.com/office/drawing/2014/main" id="{D3FED2ED-68EA-2514-B9F2-137CE0FBEF7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7578" y="1724070"/>
            <a:ext cx="1964755" cy="842149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5" name="Marcador de texto 34">
            <a:extLst>
              <a:ext uri="{FF2B5EF4-FFF2-40B4-BE49-F238E27FC236}">
                <a16:creationId xmlns:a16="http://schemas.microsoft.com/office/drawing/2014/main" id="{FC417ABA-4D17-F30A-3CED-EF43519DF69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650003" y="1724071"/>
            <a:ext cx="8098337" cy="330871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8" name="Marcador de texto 34">
            <a:extLst>
              <a:ext uri="{FF2B5EF4-FFF2-40B4-BE49-F238E27FC236}">
                <a16:creationId xmlns:a16="http://schemas.microsoft.com/office/drawing/2014/main" id="{1E6897B5-047B-7914-25A0-1BB2AC3CEFC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650003" y="2225517"/>
            <a:ext cx="8098337" cy="330871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9" name="Marcador de texto 34">
            <a:extLst>
              <a:ext uri="{FF2B5EF4-FFF2-40B4-BE49-F238E27FC236}">
                <a16:creationId xmlns:a16="http://schemas.microsoft.com/office/drawing/2014/main" id="{D8C02170-A848-14DC-6890-D9BB4C8D3D2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47578" y="2815451"/>
            <a:ext cx="1964755" cy="842149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0" name="Marcador de texto 34">
            <a:extLst>
              <a:ext uri="{FF2B5EF4-FFF2-40B4-BE49-F238E27FC236}">
                <a16:creationId xmlns:a16="http://schemas.microsoft.com/office/drawing/2014/main" id="{2B1D595A-2D1E-C8E8-7298-219AF32DE95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50003" y="2815452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1" name="Marcador de texto 34">
            <a:extLst>
              <a:ext uri="{FF2B5EF4-FFF2-40B4-BE49-F238E27FC236}">
                <a16:creationId xmlns:a16="http://schemas.microsoft.com/office/drawing/2014/main" id="{44B13F70-4330-4D83-AFC6-7BE57EFD86A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650003" y="3316898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1" name="Marcador de texto 34">
            <a:extLst>
              <a:ext uri="{FF2B5EF4-FFF2-40B4-BE49-F238E27FC236}">
                <a16:creationId xmlns:a16="http://schemas.microsoft.com/office/drawing/2014/main" id="{F58EA09C-FF04-D370-6DC3-6F54C2578A4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47578" y="3936328"/>
            <a:ext cx="1964755" cy="842149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2" name="Marcador de texto 34">
            <a:extLst>
              <a:ext uri="{FF2B5EF4-FFF2-40B4-BE49-F238E27FC236}">
                <a16:creationId xmlns:a16="http://schemas.microsoft.com/office/drawing/2014/main" id="{89E1D36B-B1C8-B29F-41B3-BADA1606726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650003" y="3936329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3" name="Marcador de texto 34">
            <a:extLst>
              <a:ext uri="{FF2B5EF4-FFF2-40B4-BE49-F238E27FC236}">
                <a16:creationId xmlns:a16="http://schemas.microsoft.com/office/drawing/2014/main" id="{3C9E6747-A8D8-BCEB-C54E-F8B5C0BFAB1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650003" y="4437775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4" name="Marcador de texto 34">
            <a:extLst>
              <a:ext uri="{FF2B5EF4-FFF2-40B4-BE49-F238E27FC236}">
                <a16:creationId xmlns:a16="http://schemas.microsoft.com/office/drawing/2014/main" id="{4E817DF5-9FAF-CD74-138D-074948AD1EA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7578" y="5027709"/>
            <a:ext cx="1964755" cy="842149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5" name="Marcador de texto 34">
            <a:extLst>
              <a:ext uri="{FF2B5EF4-FFF2-40B4-BE49-F238E27FC236}">
                <a16:creationId xmlns:a16="http://schemas.microsoft.com/office/drawing/2014/main" id="{0F1C697D-41E0-C8E2-8472-73A20CD23D4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650003" y="5027710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:a16="http://schemas.microsoft.com/office/drawing/2014/main" id="{3335E92C-B5CE-9004-644D-DFC87A2FB46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50003" y="5529156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7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1964754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:a16="http://schemas.microsoft.com/office/drawing/2014/main" id="{B1E462D8-2796-1E4A-955E-374B96D09A5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650003" y="1328808"/>
            <a:ext cx="2104509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484902293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Diseño personalizad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6905183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27" name="28 Conector recto">
            <a:extLst>
              <a:ext uri="{FF2B5EF4-FFF2-40B4-BE49-F238E27FC236}">
                <a16:creationId xmlns:a16="http://schemas.microsoft.com/office/drawing/2014/main" id="{7C2338FF-14EA-817D-87DC-28AD2B96B0CD}"/>
              </a:ext>
            </a:extLst>
          </p:cNvPr>
          <p:cNvCxnSpPr>
            <a:cxnSpLocks/>
          </p:cNvCxnSpPr>
          <p:nvPr/>
        </p:nvCxnSpPr>
        <p:spPr>
          <a:xfrm>
            <a:off x="447578" y="1543924"/>
            <a:ext cx="7606658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Marcador de texto 49">
            <a:extLst>
              <a:ext uri="{FF2B5EF4-FFF2-40B4-BE49-F238E27FC236}">
                <a16:creationId xmlns:a16="http://schemas.microsoft.com/office/drawing/2014/main" id="{E05734F2-CED4-8924-A343-49E26EF86A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7579" y="1676277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:a16="http://schemas.microsoft.com/office/drawing/2014/main" id="{8FC76D54-EED4-75EA-2F7D-11A14BC405D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47579" y="2466295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3" name="Marcador de texto 49">
            <a:extLst>
              <a:ext uri="{FF2B5EF4-FFF2-40B4-BE49-F238E27FC236}">
                <a16:creationId xmlns:a16="http://schemas.microsoft.com/office/drawing/2014/main" id="{3505BCEB-9E33-3B35-0374-A3B0CF96007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47579" y="3258947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4" name="Marcador de texto 49">
            <a:extLst>
              <a:ext uri="{FF2B5EF4-FFF2-40B4-BE49-F238E27FC236}">
                <a16:creationId xmlns:a16="http://schemas.microsoft.com/office/drawing/2014/main" id="{288C4292-B6DD-013E-3D47-0F7C2ED05AA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47579" y="4048965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5" name="Marcador de texto 49">
            <a:extLst>
              <a:ext uri="{FF2B5EF4-FFF2-40B4-BE49-F238E27FC236}">
                <a16:creationId xmlns:a16="http://schemas.microsoft.com/office/drawing/2014/main" id="{67352EFF-57E4-1068-B717-A2AE8FDBC1A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47579" y="4838983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6" name="Marcador de texto 49">
            <a:extLst>
              <a:ext uri="{FF2B5EF4-FFF2-40B4-BE49-F238E27FC236}">
                <a16:creationId xmlns:a16="http://schemas.microsoft.com/office/drawing/2014/main" id="{EDC46FD0-0231-1AF6-74CB-0E80FEFC7A3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47579" y="5628999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0" name="Marcador de texto 49">
            <a:extLst>
              <a:ext uri="{FF2B5EF4-FFF2-40B4-BE49-F238E27FC236}">
                <a16:creationId xmlns:a16="http://schemas.microsoft.com/office/drawing/2014/main" id="{27C0CCB8-FC2B-04DE-8EA2-891488D4406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051025" y="1538471"/>
            <a:ext cx="2673350" cy="4620923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pic>
        <p:nvPicPr>
          <p:cNvPr id="42" name="Imagen 41">
            <a:extLst>
              <a:ext uri="{FF2B5EF4-FFF2-40B4-BE49-F238E27FC236}">
                <a16:creationId xmlns:a16="http://schemas.microsoft.com/office/drawing/2014/main" id="{D9C29C8D-FCDA-A370-6DCD-03A8D289E8B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11760"/>
          <a:stretch/>
        </p:blipFill>
        <p:spPr>
          <a:xfrm>
            <a:off x="8234812" y="3140458"/>
            <a:ext cx="625321" cy="1171633"/>
          </a:xfrm>
          <a:prstGeom prst="rect">
            <a:avLst/>
          </a:prstGeom>
          <a:solidFill>
            <a:schemeClr val="tx2"/>
          </a:solidFill>
        </p:spPr>
      </p:pic>
      <p:sp>
        <p:nvSpPr>
          <p:cNvPr id="46" name="Marcador de texto 49">
            <a:extLst>
              <a:ext uri="{FF2B5EF4-FFF2-40B4-BE49-F238E27FC236}">
                <a16:creationId xmlns:a16="http://schemas.microsoft.com/office/drawing/2014/main" id="{E87D6ED8-C300-9A48-0B0F-EE18C324D39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662582" y="2468051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7" name="Marcador de texto 49">
            <a:extLst>
              <a:ext uri="{FF2B5EF4-FFF2-40B4-BE49-F238E27FC236}">
                <a16:creationId xmlns:a16="http://schemas.microsoft.com/office/drawing/2014/main" id="{2BE26540-2188-2C21-582F-F962681DFC4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662582" y="1678911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8" name="Marcador de texto 49">
            <a:extLst>
              <a:ext uri="{FF2B5EF4-FFF2-40B4-BE49-F238E27FC236}">
                <a16:creationId xmlns:a16="http://schemas.microsoft.com/office/drawing/2014/main" id="{C61D23D2-F540-A494-1982-6F9C066B71E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662582" y="4046330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9" name="Marcador de texto 49">
            <a:extLst>
              <a:ext uri="{FF2B5EF4-FFF2-40B4-BE49-F238E27FC236}">
                <a16:creationId xmlns:a16="http://schemas.microsoft.com/office/drawing/2014/main" id="{3D7B4374-5F06-4775-3250-01DEA4323E4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62582" y="3257190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50" name="Marcador de texto 49">
            <a:extLst>
              <a:ext uri="{FF2B5EF4-FFF2-40B4-BE49-F238E27FC236}">
                <a16:creationId xmlns:a16="http://schemas.microsoft.com/office/drawing/2014/main" id="{0D26AE7A-DFD2-9007-3969-9D0341D277A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662582" y="5624610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51" name="Marcador de texto 49">
            <a:extLst>
              <a:ext uri="{FF2B5EF4-FFF2-40B4-BE49-F238E27FC236}">
                <a16:creationId xmlns:a16="http://schemas.microsoft.com/office/drawing/2014/main" id="{F59C4BB5-8F40-671F-252D-24802B07989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662582" y="4835470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7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31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19980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cxnSp>
        <p:nvCxnSpPr>
          <p:cNvPr id="37" name="28 Conector recto">
            <a:extLst>
              <a:ext uri="{FF2B5EF4-FFF2-40B4-BE49-F238E27FC236}">
                <a16:creationId xmlns:a16="http://schemas.microsoft.com/office/drawing/2014/main" id="{17E974FC-33F2-C9C0-C672-3359CE6E57DA}"/>
              </a:ext>
            </a:extLst>
          </p:cNvPr>
          <p:cNvCxnSpPr>
            <a:cxnSpLocks/>
          </p:cNvCxnSpPr>
          <p:nvPr/>
        </p:nvCxnSpPr>
        <p:spPr>
          <a:xfrm>
            <a:off x="9044050" y="1557338"/>
            <a:ext cx="2694123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Marcador de texto 49">
            <a:extLst>
              <a:ext uri="{FF2B5EF4-FFF2-40B4-BE49-F238E27FC236}">
                <a16:creationId xmlns:a16="http://schemas.microsoft.com/office/drawing/2014/main" id="{E92E4CC6-CD15-8A63-0189-506371F9044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061411" y="1323167"/>
            <a:ext cx="2673350" cy="234292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29399663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5 pu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4703451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2">
            <a:extLst>
              <a:ext uri="{FF2B5EF4-FFF2-40B4-BE49-F238E27FC236}">
                <a16:creationId xmlns:a16="http://schemas.microsoft.com/office/drawing/2014/main" id="{3FD28DAD-337D-CBAA-D8CD-D04E50C9B6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l="22204" t="33265"/>
          <a:stretch/>
        </p:blipFill>
        <p:spPr>
          <a:xfrm>
            <a:off x="0" y="-1"/>
            <a:ext cx="5439188" cy="4576669"/>
          </a:xfrm>
          <a:prstGeom prst="rect">
            <a:avLst/>
          </a:prstGeom>
        </p:spPr>
      </p:pic>
      <p:sp>
        <p:nvSpPr>
          <p:cNvPr id="16" name="Título 1">
            <a:extLst>
              <a:ext uri="{FF2B5EF4-FFF2-40B4-BE49-F238E27FC236}">
                <a16:creationId xmlns:a16="http://schemas.microsoft.com/office/drawing/2014/main" id="{480F94C3-E251-0A4D-B7E8-0D448B426F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4376" y="592636"/>
            <a:ext cx="3138296" cy="1162442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6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dirty="0"/>
              <a:t>Texto</a:t>
            </a:r>
            <a:endParaRPr lang="es-CL" dirty="0"/>
          </a:p>
        </p:txBody>
      </p:sp>
      <p:sp>
        <p:nvSpPr>
          <p:cNvPr id="17" name="Marcador de texto 4">
            <a:extLst>
              <a:ext uri="{FF2B5EF4-FFF2-40B4-BE49-F238E27FC236}">
                <a16:creationId xmlns:a16="http://schemas.microsoft.com/office/drawing/2014/main" id="{10E1D212-0562-6DF1-E1DA-9955FC695D1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555556" y="592635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8" name="Marcador de texto 4">
            <a:extLst>
              <a:ext uri="{FF2B5EF4-FFF2-40B4-BE49-F238E27FC236}">
                <a16:creationId xmlns:a16="http://schemas.microsoft.com/office/drawing/2014/main" id="{76E29E71-6799-27B0-061A-872A06088065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555556" y="1755077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9" name="Marcador de texto 4">
            <a:extLst>
              <a:ext uri="{FF2B5EF4-FFF2-40B4-BE49-F238E27FC236}">
                <a16:creationId xmlns:a16="http://schemas.microsoft.com/office/drawing/2014/main" id="{AE6DBC10-9368-CE05-8338-726B25AE038C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555556" y="2972075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20" name="Marcador de texto 4">
            <a:extLst>
              <a:ext uri="{FF2B5EF4-FFF2-40B4-BE49-F238E27FC236}">
                <a16:creationId xmlns:a16="http://schemas.microsoft.com/office/drawing/2014/main" id="{B2FDEEFD-7DEE-2BAD-A2B9-91A02403803B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6555556" y="4174436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21" name="Marcador de texto 4">
            <a:extLst>
              <a:ext uri="{FF2B5EF4-FFF2-40B4-BE49-F238E27FC236}">
                <a16:creationId xmlns:a16="http://schemas.microsoft.com/office/drawing/2014/main" id="{BEE802A2-00A8-D033-BA50-92F4DA811BCB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555556" y="5418742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22" name="Marcador de texto 7">
            <a:extLst>
              <a:ext uri="{FF2B5EF4-FFF2-40B4-BE49-F238E27FC236}">
                <a16:creationId xmlns:a16="http://schemas.microsoft.com/office/drawing/2014/main" id="{E2B3526A-E352-6B42-9A86-8AA9AFCEC94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89780" y="3401189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23" name="Marcador de texto 7">
            <a:extLst>
              <a:ext uri="{FF2B5EF4-FFF2-40B4-BE49-F238E27FC236}">
                <a16:creationId xmlns:a16="http://schemas.microsoft.com/office/drawing/2014/main" id="{1B703A3D-4A7A-A34D-8B38-7D59E6C8C68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89780" y="4611153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24" name="Marcador de texto 7">
            <a:extLst>
              <a:ext uri="{FF2B5EF4-FFF2-40B4-BE49-F238E27FC236}">
                <a16:creationId xmlns:a16="http://schemas.microsoft.com/office/drawing/2014/main" id="{8D533A59-3325-A644-A68A-14B901EDBBE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189780" y="5844932"/>
            <a:ext cx="4545093" cy="4548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25" name="Marcador de texto 7">
            <a:extLst>
              <a:ext uri="{FF2B5EF4-FFF2-40B4-BE49-F238E27FC236}">
                <a16:creationId xmlns:a16="http://schemas.microsoft.com/office/drawing/2014/main" id="{9A1A12C9-C268-CA49-8691-5A3A9581BC79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189780" y="2191654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26" name="Marcador de texto 7">
            <a:extLst>
              <a:ext uri="{FF2B5EF4-FFF2-40B4-BE49-F238E27FC236}">
                <a16:creationId xmlns:a16="http://schemas.microsoft.com/office/drawing/2014/main" id="{C3195266-81DB-5332-821A-DE9FE43D11F7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7189780" y="1032490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081778536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Diseño personalizado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8563944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146" name="28 Conector recto">
            <a:extLst>
              <a:ext uri="{FF2B5EF4-FFF2-40B4-BE49-F238E27FC236}">
                <a16:creationId xmlns:a16="http://schemas.microsoft.com/office/drawing/2014/main" id="{CD9AFF18-1D00-7A0A-2E10-B238816600D2}"/>
              </a:ext>
            </a:extLst>
          </p:cNvPr>
          <p:cNvCxnSpPr>
            <a:cxnSpLocks/>
          </p:cNvCxnSpPr>
          <p:nvPr/>
        </p:nvCxnSpPr>
        <p:spPr>
          <a:xfrm>
            <a:off x="442913" y="1548251"/>
            <a:ext cx="8015701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Marcador de gráfico 150">
            <a:extLst>
              <a:ext uri="{FF2B5EF4-FFF2-40B4-BE49-F238E27FC236}">
                <a16:creationId xmlns:a16="http://schemas.microsoft.com/office/drawing/2014/main" id="{05118DE9-F0E6-8EDC-C655-FBEFD2029434}"/>
              </a:ext>
            </a:extLst>
          </p:cNvPr>
          <p:cNvSpPr>
            <a:spLocks noGrp="1"/>
          </p:cNvSpPr>
          <p:nvPr>
            <p:ph type="chart" sz="quarter" idx="28"/>
          </p:nvPr>
        </p:nvSpPr>
        <p:spPr>
          <a:xfrm>
            <a:off x="447674" y="1772089"/>
            <a:ext cx="8015605" cy="4393762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153" name="Marcador de texto 49">
            <a:extLst>
              <a:ext uri="{FF2B5EF4-FFF2-40B4-BE49-F238E27FC236}">
                <a16:creationId xmlns:a16="http://schemas.microsoft.com/office/drawing/2014/main" id="{84A0D9FB-A827-29B3-A8AF-CC075A07AF4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051025" y="1856493"/>
            <a:ext cx="987055" cy="470148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N</a:t>
            </a:r>
          </a:p>
        </p:txBody>
      </p:sp>
      <p:sp>
        <p:nvSpPr>
          <p:cNvPr id="155" name="Marcador de texto 49">
            <a:extLst>
              <a:ext uri="{FF2B5EF4-FFF2-40B4-BE49-F238E27FC236}">
                <a16:creationId xmlns:a16="http://schemas.microsoft.com/office/drawing/2014/main" id="{E0BFBE7D-4676-C06D-3A55-782C4BFBC11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0144442" y="1856488"/>
            <a:ext cx="1579933" cy="470147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58" name="Marcador de texto 49">
            <a:extLst>
              <a:ext uri="{FF2B5EF4-FFF2-40B4-BE49-F238E27FC236}">
                <a16:creationId xmlns:a16="http://schemas.microsoft.com/office/drawing/2014/main" id="{63E4258C-2A54-8DE0-E85D-413FC8B848C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051025" y="2760733"/>
            <a:ext cx="987055" cy="470148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N</a:t>
            </a:r>
          </a:p>
        </p:txBody>
      </p:sp>
      <p:sp>
        <p:nvSpPr>
          <p:cNvPr id="159" name="Marcador de texto 49">
            <a:extLst>
              <a:ext uri="{FF2B5EF4-FFF2-40B4-BE49-F238E27FC236}">
                <a16:creationId xmlns:a16="http://schemas.microsoft.com/office/drawing/2014/main" id="{B71F0879-DDEA-DED9-DDCF-BB39B74B6E7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0144442" y="2760728"/>
            <a:ext cx="1579933" cy="470147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60" name="Marcador de texto 49">
            <a:extLst>
              <a:ext uri="{FF2B5EF4-FFF2-40B4-BE49-F238E27FC236}">
                <a16:creationId xmlns:a16="http://schemas.microsoft.com/office/drawing/2014/main" id="{D5AA7D63-3309-0336-ECE6-AD0D41559AB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9051025" y="3654813"/>
            <a:ext cx="987055" cy="470148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N</a:t>
            </a:r>
          </a:p>
        </p:txBody>
      </p:sp>
      <p:sp>
        <p:nvSpPr>
          <p:cNvPr id="161" name="Marcador de texto 49">
            <a:extLst>
              <a:ext uri="{FF2B5EF4-FFF2-40B4-BE49-F238E27FC236}">
                <a16:creationId xmlns:a16="http://schemas.microsoft.com/office/drawing/2014/main" id="{4F9B9F28-3436-E9BC-C3EC-87DCACB6D85C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144442" y="3654808"/>
            <a:ext cx="1579933" cy="470147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62" name="Marcador de texto 49">
            <a:extLst>
              <a:ext uri="{FF2B5EF4-FFF2-40B4-BE49-F238E27FC236}">
                <a16:creationId xmlns:a16="http://schemas.microsoft.com/office/drawing/2014/main" id="{0E1592C8-6918-D2CB-A559-D07AAE05468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051025" y="4559053"/>
            <a:ext cx="987055" cy="470148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N</a:t>
            </a:r>
          </a:p>
        </p:txBody>
      </p:sp>
      <p:sp>
        <p:nvSpPr>
          <p:cNvPr id="163" name="Marcador de texto 49">
            <a:extLst>
              <a:ext uri="{FF2B5EF4-FFF2-40B4-BE49-F238E27FC236}">
                <a16:creationId xmlns:a16="http://schemas.microsoft.com/office/drawing/2014/main" id="{63B870C0-B543-BA7F-A686-1E756AEAFDD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0144442" y="4559048"/>
            <a:ext cx="1579933" cy="470147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7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8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2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19980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cxnSp>
        <p:nvCxnSpPr>
          <p:cNvPr id="23" name="28 Conector recto">
            <a:extLst>
              <a:ext uri="{FF2B5EF4-FFF2-40B4-BE49-F238E27FC236}">
                <a16:creationId xmlns:a16="http://schemas.microsoft.com/office/drawing/2014/main" id="{17E974FC-33F2-C9C0-C672-3359CE6E57DA}"/>
              </a:ext>
            </a:extLst>
          </p:cNvPr>
          <p:cNvCxnSpPr>
            <a:cxnSpLocks/>
          </p:cNvCxnSpPr>
          <p:nvPr/>
        </p:nvCxnSpPr>
        <p:spPr>
          <a:xfrm>
            <a:off x="9044050" y="1557338"/>
            <a:ext cx="2694123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Marcador de texto 49">
            <a:extLst>
              <a:ext uri="{FF2B5EF4-FFF2-40B4-BE49-F238E27FC236}">
                <a16:creationId xmlns:a16="http://schemas.microsoft.com/office/drawing/2014/main" id="{E92E4CC6-CD15-8A63-0189-506371F9044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061411" y="1323167"/>
            <a:ext cx="2673350" cy="234292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385455726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Diseño personalizad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7145641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25" name="Marcador de texto 34">
            <a:extLst>
              <a:ext uri="{FF2B5EF4-FFF2-40B4-BE49-F238E27FC236}">
                <a16:creationId xmlns:a16="http://schemas.microsoft.com/office/drawing/2014/main" id="{44BA7B2D-169E-09F6-14BA-09E44D14D9A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71480" y="1722909"/>
            <a:ext cx="7732429" cy="896671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26" name="Marcador de texto 31">
            <a:extLst>
              <a:ext uri="{FF2B5EF4-FFF2-40B4-BE49-F238E27FC236}">
                <a16:creationId xmlns:a16="http://schemas.microsoft.com/office/drawing/2014/main" id="{C4827CB1-5EFF-9B5B-992A-EC194F6BEB6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2887" y="1992650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0" name="Marcador de texto 34">
            <a:extLst>
              <a:ext uri="{FF2B5EF4-FFF2-40B4-BE49-F238E27FC236}">
                <a16:creationId xmlns:a16="http://schemas.microsoft.com/office/drawing/2014/main" id="{4CD7CCD0-1E82-0F5E-6B7E-DADD1ACFA3A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871480" y="2853618"/>
            <a:ext cx="7732429" cy="896671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1" name="Marcador de texto 31">
            <a:extLst>
              <a:ext uri="{FF2B5EF4-FFF2-40B4-BE49-F238E27FC236}">
                <a16:creationId xmlns:a16="http://schemas.microsoft.com/office/drawing/2014/main" id="{21B01A52-5DC3-F441-4910-6ED91E6343A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692887" y="3123359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7" name="Marcador de texto 34">
            <a:extLst>
              <a:ext uri="{FF2B5EF4-FFF2-40B4-BE49-F238E27FC236}">
                <a16:creationId xmlns:a16="http://schemas.microsoft.com/office/drawing/2014/main" id="{39D00571-CBCE-1055-7B0C-D0ADE391B2E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871480" y="4003992"/>
            <a:ext cx="7732429" cy="896671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1" name="Marcador de texto 31">
            <a:extLst>
              <a:ext uri="{FF2B5EF4-FFF2-40B4-BE49-F238E27FC236}">
                <a16:creationId xmlns:a16="http://schemas.microsoft.com/office/drawing/2014/main" id="{4AA8B7D6-A2BC-ECA8-5D7A-A7EB93B1677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692887" y="427373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3" name="Marcador de texto 34">
            <a:extLst>
              <a:ext uri="{FF2B5EF4-FFF2-40B4-BE49-F238E27FC236}">
                <a16:creationId xmlns:a16="http://schemas.microsoft.com/office/drawing/2014/main" id="{E8B7423C-1808-9B07-6A30-59653C8D7A4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871480" y="5134701"/>
            <a:ext cx="7732429" cy="896671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4" name="Marcador de texto 31">
            <a:extLst>
              <a:ext uri="{FF2B5EF4-FFF2-40B4-BE49-F238E27FC236}">
                <a16:creationId xmlns:a16="http://schemas.microsoft.com/office/drawing/2014/main" id="{4B45B11D-EF15-BFF9-9BC0-E2669B1D155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92887" y="5404442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5" name="Marcador de texto 34">
            <a:extLst>
              <a:ext uri="{FF2B5EF4-FFF2-40B4-BE49-F238E27FC236}">
                <a16:creationId xmlns:a16="http://schemas.microsoft.com/office/drawing/2014/main" id="{7A429157-FE10-D61D-F2FC-B70E632F37C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42913" y="1722909"/>
            <a:ext cx="2104510" cy="4308045"/>
          </a:xfrm>
          <a:solidFill>
            <a:schemeClr val="tx2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0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21060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1" name="Marcador de texto 49">
            <a:extLst>
              <a:ext uri="{FF2B5EF4-FFF2-40B4-BE49-F238E27FC236}">
                <a16:creationId xmlns:a16="http://schemas.microsoft.com/office/drawing/2014/main" id="{B1E462D8-2796-1E4A-955E-374B96D09A5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71480" y="1328808"/>
            <a:ext cx="2104509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384459360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Diseño personalizad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6263476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7D00A3F0-1DBD-1D33-8E5F-B66DB97D8FD7}"/>
              </a:ext>
            </a:extLst>
          </p:cNvPr>
          <p:cNvCxnSpPr>
            <a:cxnSpLocks/>
          </p:cNvCxnSpPr>
          <p:nvPr/>
        </p:nvCxnSpPr>
        <p:spPr>
          <a:xfrm>
            <a:off x="2349500" y="1557338"/>
            <a:ext cx="0" cy="2523770"/>
          </a:xfrm>
          <a:prstGeom prst="line">
            <a:avLst/>
          </a:prstGeom>
          <a:noFill/>
          <a:ln w="19050" cap="flat">
            <a:solidFill>
              <a:schemeClr val="accent3">
                <a:lumMod val="75000"/>
                <a:lumOff val="2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D8DA6DB9-6655-E31D-4DF8-A9BFB349B924}"/>
              </a:ext>
            </a:extLst>
          </p:cNvPr>
          <p:cNvCxnSpPr>
            <a:cxnSpLocks/>
          </p:cNvCxnSpPr>
          <p:nvPr/>
        </p:nvCxnSpPr>
        <p:spPr>
          <a:xfrm>
            <a:off x="2349500" y="4679941"/>
            <a:ext cx="0" cy="1260414"/>
          </a:xfrm>
          <a:prstGeom prst="line">
            <a:avLst/>
          </a:prstGeom>
          <a:noFill/>
          <a:ln w="19050" cap="flat">
            <a:solidFill>
              <a:schemeClr val="accent3">
                <a:lumMod val="75000"/>
                <a:lumOff val="2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2" name="Marcador de texto 34">
            <a:extLst>
              <a:ext uri="{FF2B5EF4-FFF2-40B4-BE49-F238E27FC236}">
                <a16:creationId xmlns:a16="http://schemas.microsoft.com/office/drawing/2014/main" id="{462A4861-FA73-4F84-D33F-E36591B942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57514" y="1703767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23" name="Marcador de texto 31">
            <a:extLst>
              <a:ext uri="{FF2B5EF4-FFF2-40B4-BE49-F238E27FC236}">
                <a16:creationId xmlns:a16="http://schemas.microsoft.com/office/drawing/2014/main" id="{2A9F2B1D-23F6-CA0E-3516-72F6643F7F5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78920" y="1706579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8" name="Marcador de texto 34">
            <a:extLst>
              <a:ext uri="{FF2B5EF4-FFF2-40B4-BE49-F238E27FC236}">
                <a16:creationId xmlns:a16="http://schemas.microsoft.com/office/drawing/2014/main" id="{FF397842-E966-0BAD-2099-3A4A04BD1E6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57514" y="2320217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2" name="Marcador de texto 31">
            <a:extLst>
              <a:ext uri="{FF2B5EF4-FFF2-40B4-BE49-F238E27FC236}">
                <a16:creationId xmlns:a16="http://schemas.microsoft.com/office/drawing/2014/main" id="{9E378365-C358-1A5A-6210-FED06EA7A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678920" y="2323029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3" name="Marcador de texto 34">
            <a:extLst>
              <a:ext uri="{FF2B5EF4-FFF2-40B4-BE49-F238E27FC236}">
                <a16:creationId xmlns:a16="http://schemas.microsoft.com/office/drawing/2014/main" id="{E2C5DC06-7BB7-7232-58C7-444D3E88374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857514" y="2957215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4" name="Marcador de texto 31">
            <a:extLst>
              <a:ext uri="{FF2B5EF4-FFF2-40B4-BE49-F238E27FC236}">
                <a16:creationId xmlns:a16="http://schemas.microsoft.com/office/drawing/2014/main" id="{D88F5D89-C7C9-442F-44A9-A2BA3065808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678920" y="2960027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:a16="http://schemas.microsoft.com/office/drawing/2014/main" id="{5D97D7C2-0F0D-4275-E1C0-DFE6973AA64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857514" y="3573665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6" name="Marcador de texto 31">
            <a:extLst>
              <a:ext uri="{FF2B5EF4-FFF2-40B4-BE49-F238E27FC236}">
                <a16:creationId xmlns:a16="http://schemas.microsoft.com/office/drawing/2014/main" id="{C6743988-3135-9B1B-A7E1-84F9AF68356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678920" y="3576477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0" name="Marcador de texto 34">
            <a:extLst>
              <a:ext uri="{FF2B5EF4-FFF2-40B4-BE49-F238E27FC236}">
                <a16:creationId xmlns:a16="http://schemas.microsoft.com/office/drawing/2014/main" id="{986A27C1-4385-EA36-2391-6E1C2590542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857514" y="4800623"/>
            <a:ext cx="7383748" cy="360000"/>
          </a:xfrm>
          <a:solidFill>
            <a:schemeClr val="accent1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2" name="Marcador de texto 31">
            <a:extLst>
              <a:ext uri="{FF2B5EF4-FFF2-40B4-BE49-F238E27FC236}">
                <a16:creationId xmlns:a16="http://schemas.microsoft.com/office/drawing/2014/main" id="{9303CB70-6710-7652-6862-92FD3CEF4AD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678920" y="4803435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:a16="http://schemas.microsoft.com/office/drawing/2014/main" id="{619B6F0C-A526-9A80-52DE-21AA36F46C2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57514" y="5417073"/>
            <a:ext cx="7383748" cy="360000"/>
          </a:xfrm>
          <a:solidFill>
            <a:schemeClr val="accent1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7" name="Marcador de texto 31">
            <a:extLst>
              <a:ext uri="{FF2B5EF4-FFF2-40B4-BE49-F238E27FC236}">
                <a16:creationId xmlns:a16="http://schemas.microsoft.com/office/drawing/2014/main" id="{69225B97-AB96-0666-B527-D3A15A469BD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678920" y="5419885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8" name="Marcador de texto 34">
            <a:extLst>
              <a:ext uri="{FF2B5EF4-FFF2-40B4-BE49-F238E27FC236}">
                <a16:creationId xmlns:a16="http://schemas.microsoft.com/office/drawing/2014/main" id="{CAAA8765-51D3-525E-5399-D9BA69DF784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0017" y="1557338"/>
            <a:ext cx="1345910" cy="2523769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r">
              <a:buNone/>
              <a:defRPr b="1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:a16="http://schemas.microsoft.com/office/drawing/2014/main" id="{493F1595-E2C2-7DB1-B57D-E491A3A3301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50017" y="4679941"/>
            <a:ext cx="1345910" cy="126041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r">
              <a:buNone/>
              <a:defRPr b="1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7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943887528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Diseño personalizado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02906002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67" name="Marcador de gráfico 66">
            <a:extLst>
              <a:ext uri="{FF2B5EF4-FFF2-40B4-BE49-F238E27FC236}">
                <a16:creationId xmlns:a16="http://schemas.microsoft.com/office/drawing/2014/main" id="{0E2BF5F4-28AA-C091-A2C9-41CCD7F2E667}"/>
              </a:ext>
            </a:extLst>
          </p:cNvPr>
          <p:cNvSpPr>
            <a:spLocks noGrp="1"/>
          </p:cNvSpPr>
          <p:nvPr>
            <p:ph type="chart" sz="quarter" idx="11"/>
          </p:nvPr>
        </p:nvSpPr>
        <p:spPr>
          <a:xfrm>
            <a:off x="436563" y="4906393"/>
            <a:ext cx="11347450" cy="1259457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68" name="Marcador de texto 49">
            <a:extLst>
              <a:ext uri="{FF2B5EF4-FFF2-40B4-BE49-F238E27FC236}">
                <a16:creationId xmlns:a16="http://schemas.microsoft.com/office/drawing/2014/main" id="{2D6AB44C-BE20-6AE1-2BD7-60136A0F324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41504" y="1747856"/>
            <a:ext cx="5283960" cy="234291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9" name="Marcador de texto 49">
            <a:extLst>
              <a:ext uri="{FF2B5EF4-FFF2-40B4-BE49-F238E27FC236}">
                <a16:creationId xmlns:a16="http://schemas.microsoft.com/office/drawing/2014/main" id="{78626F12-8EE4-627F-3D9C-5D9BC9F59821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1504" y="2013330"/>
            <a:ext cx="528396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texto 49">
            <a:extLst>
              <a:ext uri="{FF2B5EF4-FFF2-40B4-BE49-F238E27FC236}">
                <a16:creationId xmlns:a16="http://schemas.microsoft.com/office/drawing/2014/main" id="{704B6EFA-6E90-AFBD-907A-64E68F61631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500053" y="1747856"/>
            <a:ext cx="5283960" cy="234291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1" name="Marcador de texto 49">
            <a:extLst>
              <a:ext uri="{FF2B5EF4-FFF2-40B4-BE49-F238E27FC236}">
                <a16:creationId xmlns:a16="http://schemas.microsoft.com/office/drawing/2014/main" id="{232DAC00-2C77-A7D9-FE90-2C560289885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500053" y="2013330"/>
            <a:ext cx="528396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2" name="Marcador de texto 49">
            <a:extLst>
              <a:ext uri="{FF2B5EF4-FFF2-40B4-BE49-F238E27FC236}">
                <a16:creationId xmlns:a16="http://schemas.microsoft.com/office/drawing/2014/main" id="{443983D0-B2F0-8BE2-4CB2-B508E32E48B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41504" y="3327124"/>
            <a:ext cx="5283960" cy="234291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3" name="Marcador de texto 49">
            <a:extLst>
              <a:ext uri="{FF2B5EF4-FFF2-40B4-BE49-F238E27FC236}">
                <a16:creationId xmlns:a16="http://schemas.microsoft.com/office/drawing/2014/main" id="{43DC84FC-1150-EEA1-3070-A9BDBE38B785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41504" y="3593774"/>
            <a:ext cx="528396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4" name="Marcador de texto 49">
            <a:extLst>
              <a:ext uri="{FF2B5EF4-FFF2-40B4-BE49-F238E27FC236}">
                <a16:creationId xmlns:a16="http://schemas.microsoft.com/office/drawing/2014/main" id="{777C99C0-74E7-64A1-F61D-14048912DB6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500053" y="3327124"/>
            <a:ext cx="5283960" cy="234291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5" name="Marcador de texto 49">
            <a:extLst>
              <a:ext uri="{FF2B5EF4-FFF2-40B4-BE49-F238E27FC236}">
                <a16:creationId xmlns:a16="http://schemas.microsoft.com/office/drawing/2014/main" id="{C6759ADA-6F64-71AA-E09A-F518715539B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500053" y="3593774"/>
            <a:ext cx="528396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7" name="Marcador de texto 49">
            <a:extLst>
              <a:ext uri="{FF2B5EF4-FFF2-40B4-BE49-F238E27FC236}">
                <a16:creationId xmlns:a16="http://schemas.microsoft.com/office/drawing/2014/main" id="{8E6886E5-E7E4-6B6E-3F9A-E4EA0BAE70B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273852" y="1328807"/>
            <a:ext cx="3451612" cy="219443"/>
          </a:xfrm>
          <a:prstGeom prst="rect">
            <a:avLst/>
          </a:prstGeom>
          <a:solidFill>
            <a:schemeClr val="tx2"/>
          </a:solidFill>
        </p:spPr>
        <p:txBody>
          <a:bodyPr anchor="t" anchorCtr="0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2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7"/>
            <a:ext cx="1825200" cy="219443"/>
          </a:xfrm>
          <a:solidFill>
            <a:schemeClr val="accent1"/>
          </a:solidFill>
        </p:spPr>
        <p:txBody>
          <a:bodyPr anchor="t" anchorCtr="0">
            <a:noAutofit/>
          </a:bodyPr>
          <a:lstStyle>
            <a:lvl1pPr marL="0" indent="0">
              <a:buNone/>
              <a:defRPr sz="13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3" name="Marcador de texto 49">
            <a:extLst>
              <a:ext uri="{FF2B5EF4-FFF2-40B4-BE49-F238E27FC236}">
                <a16:creationId xmlns:a16="http://schemas.microsoft.com/office/drawing/2014/main" id="{8E6886E5-E7E4-6B6E-3F9A-E4EA0BAE70B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332401" y="1328807"/>
            <a:ext cx="3451612" cy="219443"/>
          </a:xfrm>
          <a:prstGeom prst="rect">
            <a:avLst/>
          </a:prstGeom>
          <a:solidFill>
            <a:schemeClr val="tx2"/>
          </a:solidFill>
        </p:spPr>
        <p:txBody>
          <a:bodyPr anchor="t" anchorCtr="0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4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500053" y="1328807"/>
            <a:ext cx="1825200" cy="219443"/>
          </a:xfrm>
          <a:solidFill>
            <a:schemeClr val="accent1"/>
          </a:solidFill>
        </p:spPr>
        <p:txBody>
          <a:bodyPr anchor="t" anchorCtr="0">
            <a:noAutofit/>
          </a:bodyPr>
          <a:lstStyle>
            <a:lvl1pPr marL="0" indent="0">
              <a:buNone/>
              <a:defRPr sz="13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2456240507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Diseño personalizado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5195408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:a16="http://schemas.microsoft.com/office/drawing/2014/main" id="{F6D0C49E-3AAB-6355-628D-23D62EB5D73A}"/>
              </a:ext>
            </a:extLst>
          </p:cNvPr>
          <p:cNvSpPr/>
          <p:nvPr/>
        </p:nvSpPr>
        <p:spPr>
          <a:xfrm flipH="1"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171450" marR="0" indent="-17145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sz="1000" dirty="0">
              <a:solidFill>
                <a:schemeClr val="bg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31" name="Rectángulo 30">
            <a:extLst>
              <a:ext uri="{FF2B5EF4-FFF2-40B4-BE49-F238E27FC236}">
                <a16:creationId xmlns:a16="http://schemas.microsoft.com/office/drawing/2014/main" id="{A2C2BDA4-4AE0-D380-9B6E-2721E0E64383}"/>
              </a:ext>
            </a:extLst>
          </p:cNvPr>
          <p:cNvSpPr/>
          <p:nvPr/>
        </p:nvSpPr>
        <p:spPr>
          <a:xfrm rot="18900000">
            <a:off x="5690209" y="3341110"/>
            <a:ext cx="811583" cy="811583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2000" tIns="72000" rIns="72000" bIns="72000" numCol="1" spcCol="38100" rtlCol="0" anchor="t">
            <a:no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s-CL" sz="1200" dirty="0">
              <a:ea typeface="Helvetica Neue Medium"/>
              <a:cs typeface="Helvetica Neue Medium"/>
              <a:sym typeface="Helvetica Neue Medium"/>
            </a:endParaRPr>
          </a:p>
        </p:txBody>
      </p:sp>
      <p:cxnSp>
        <p:nvCxnSpPr>
          <p:cNvPr id="79" name="28 Conector recto">
            <a:extLst>
              <a:ext uri="{FF2B5EF4-FFF2-40B4-BE49-F238E27FC236}">
                <a16:creationId xmlns:a16="http://schemas.microsoft.com/office/drawing/2014/main" id="{0D000B62-F354-CAEE-1F1C-6FBC32674F4E}"/>
              </a:ext>
            </a:extLst>
          </p:cNvPr>
          <p:cNvCxnSpPr>
            <a:cxnSpLocks/>
          </p:cNvCxnSpPr>
          <p:nvPr/>
        </p:nvCxnSpPr>
        <p:spPr>
          <a:xfrm>
            <a:off x="447578" y="1558466"/>
            <a:ext cx="4345482" cy="15658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28 Conector recto">
            <a:extLst>
              <a:ext uri="{FF2B5EF4-FFF2-40B4-BE49-F238E27FC236}">
                <a16:creationId xmlns:a16="http://schemas.microsoft.com/office/drawing/2014/main" id="{A67A4031-DCB4-A538-9A3C-872B6968584F}"/>
              </a:ext>
            </a:extLst>
          </p:cNvPr>
          <p:cNvCxnSpPr>
            <a:cxnSpLocks/>
          </p:cNvCxnSpPr>
          <p:nvPr/>
        </p:nvCxnSpPr>
        <p:spPr>
          <a:xfrm>
            <a:off x="6825064" y="1558466"/>
            <a:ext cx="4345200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Marcador de texto 49">
            <a:extLst>
              <a:ext uri="{FF2B5EF4-FFF2-40B4-BE49-F238E27FC236}">
                <a16:creationId xmlns:a16="http://schemas.microsoft.com/office/drawing/2014/main" id="{52D1196A-4A45-E52C-7BAB-0724D78212B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613303" y="2103677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87" name="Marcador de posición de imagen 86">
            <a:extLst>
              <a:ext uri="{FF2B5EF4-FFF2-40B4-BE49-F238E27FC236}">
                <a16:creationId xmlns:a16="http://schemas.microsoft.com/office/drawing/2014/main" id="{EE707A6C-8AB7-6A75-AAC1-B4485A2861DC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47578" y="1769393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88" name="Marcador de texto 49">
            <a:extLst>
              <a:ext uri="{FF2B5EF4-FFF2-40B4-BE49-F238E27FC236}">
                <a16:creationId xmlns:a16="http://schemas.microsoft.com/office/drawing/2014/main" id="{E7E07ECC-09A2-20EC-0208-82A7D76B108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990789" y="2103677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89" name="Marcador de posición de imagen 86">
            <a:extLst>
              <a:ext uri="{FF2B5EF4-FFF2-40B4-BE49-F238E27FC236}">
                <a16:creationId xmlns:a16="http://schemas.microsoft.com/office/drawing/2014/main" id="{A025E4CC-CB3B-1A01-4C7E-17CAD9B0D19D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825064" y="1769393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90" name="Marcador de texto 49">
            <a:extLst>
              <a:ext uri="{FF2B5EF4-FFF2-40B4-BE49-F238E27FC236}">
                <a16:creationId xmlns:a16="http://schemas.microsoft.com/office/drawing/2014/main" id="{2A5F4B21-3C07-6B23-DA88-F0A5E64080D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613303" y="3431436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1" name="Marcador de posición de imagen 86">
            <a:extLst>
              <a:ext uri="{FF2B5EF4-FFF2-40B4-BE49-F238E27FC236}">
                <a16:creationId xmlns:a16="http://schemas.microsoft.com/office/drawing/2014/main" id="{D0AB1B78-BEF5-7D3E-137F-DA0C8CB03F73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447578" y="3097152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92" name="Marcador de texto 49">
            <a:extLst>
              <a:ext uri="{FF2B5EF4-FFF2-40B4-BE49-F238E27FC236}">
                <a16:creationId xmlns:a16="http://schemas.microsoft.com/office/drawing/2014/main" id="{BA5ED855-5F65-8BA9-99B2-4DC819774CA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990789" y="3431436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3" name="Marcador de posición de imagen 86">
            <a:extLst>
              <a:ext uri="{FF2B5EF4-FFF2-40B4-BE49-F238E27FC236}">
                <a16:creationId xmlns:a16="http://schemas.microsoft.com/office/drawing/2014/main" id="{80FC252A-E9F2-DDBC-BC5F-AF376C2822AB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825064" y="3097152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94" name="Marcador de texto 49">
            <a:extLst>
              <a:ext uri="{FF2B5EF4-FFF2-40B4-BE49-F238E27FC236}">
                <a16:creationId xmlns:a16="http://schemas.microsoft.com/office/drawing/2014/main" id="{58DE00A0-CCCF-C046-C374-906C947B02A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613303" y="4684038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5" name="Marcador de posición de imagen 86">
            <a:extLst>
              <a:ext uri="{FF2B5EF4-FFF2-40B4-BE49-F238E27FC236}">
                <a16:creationId xmlns:a16="http://schemas.microsoft.com/office/drawing/2014/main" id="{A3585362-2AF5-F97A-545B-5D455F197F5F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447578" y="4349754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96" name="Marcador de texto 49">
            <a:extLst>
              <a:ext uri="{FF2B5EF4-FFF2-40B4-BE49-F238E27FC236}">
                <a16:creationId xmlns:a16="http://schemas.microsoft.com/office/drawing/2014/main" id="{FE81C58E-4242-A183-B6DD-08972C2E30E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990789" y="4684038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7" name="Marcador de posición de imagen 86">
            <a:extLst>
              <a:ext uri="{FF2B5EF4-FFF2-40B4-BE49-F238E27FC236}">
                <a16:creationId xmlns:a16="http://schemas.microsoft.com/office/drawing/2014/main" id="{22DCB027-9E5E-6FB3-1D97-72B052893234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6825064" y="4349754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99" name="Marcador de texto 49">
            <a:extLst>
              <a:ext uri="{FF2B5EF4-FFF2-40B4-BE49-F238E27FC236}">
                <a16:creationId xmlns:a16="http://schemas.microsoft.com/office/drawing/2014/main" id="{74CB5E10-8F3F-6D86-5DFF-F5B4A6A5F6F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47578" y="5844507"/>
            <a:ext cx="5074546" cy="205305"/>
          </a:xfrm>
          <a:noFill/>
        </p:spPr>
        <p:txBody>
          <a:bodyPr>
            <a:noAutofit/>
          </a:bodyPr>
          <a:lstStyle>
            <a:lvl1pPr marL="0" indent="0" algn="r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0" name="Marcador de texto 49">
            <a:extLst>
              <a:ext uri="{FF2B5EF4-FFF2-40B4-BE49-F238E27FC236}">
                <a16:creationId xmlns:a16="http://schemas.microsoft.com/office/drawing/2014/main" id="{BCA3F8A5-5D73-29B6-C481-E2EC7BD4CCF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825063" y="5844507"/>
            <a:ext cx="4410667" cy="223536"/>
          </a:xfrm>
          <a:noFill/>
        </p:spPr>
        <p:txBody>
          <a:bodyPr>
            <a:noAutofit/>
          </a:bodyPr>
          <a:lstStyle>
            <a:lvl1pPr marL="0" indent="0" algn="r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7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8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30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43452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:a16="http://schemas.microsoft.com/office/drawing/2014/main" id="{B1E462D8-2796-1E4A-955E-374B96D09A5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825062" y="1328808"/>
            <a:ext cx="4345200" cy="245316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2697268031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Diseño personalizado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1378194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19" name="Marcador de tabla 18">
            <a:extLst>
              <a:ext uri="{FF2B5EF4-FFF2-40B4-BE49-F238E27FC236}">
                <a16:creationId xmlns:a16="http://schemas.microsoft.com/office/drawing/2014/main" id="{1D28B62C-983E-6B64-C51E-4075858BEE02}"/>
              </a:ext>
            </a:extLst>
          </p:cNvPr>
          <p:cNvSpPr>
            <a:spLocks noGrp="1"/>
          </p:cNvSpPr>
          <p:nvPr>
            <p:ph type="tbl" sz="quarter" idx="11"/>
          </p:nvPr>
        </p:nvSpPr>
        <p:spPr>
          <a:xfrm>
            <a:off x="447675" y="3257934"/>
            <a:ext cx="11314113" cy="2907916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20" name="Marcador de texto 34">
            <a:extLst>
              <a:ext uri="{FF2B5EF4-FFF2-40B4-BE49-F238E27FC236}">
                <a16:creationId xmlns:a16="http://schemas.microsoft.com/office/drawing/2014/main" id="{90DA9BC0-A64A-6ECE-0C7F-2284D779AC2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2913" y="1584487"/>
            <a:ext cx="2967502" cy="1307938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21" name="Marcador de texto 31">
            <a:extLst>
              <a:ext uri="{FF2B5EF4-FFF2-40B4-BE49-F238E27FC236}">
                <a16:creationId xmlns:a16="http://schemas.microsoft.com/office/drawing/2014/main" id="{49492AD4-DE20-0966-0185-5B714FD6569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723733" y="1584487"/>
            <a:ext cx="1307939" cy="13079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22" name="Marcador de texto 31">
            <a:extLst>
              <a:ext uri="{FF2B5EF4-FFF2-40B4-BE49-F238E27FC236}">
                <a16:creationId xmlns:a16="http://schemas.microsoft.com/office/drawing/2014/main" id="{39A80EFD-C525-2E33-D67E-BF82215F79D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 rot="5400000">
            <a:off x="3183910" y="1989784"/>
            <a:ext cx="576921" cy="497345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29" name="Marcador de texto 34">
            <a:extLst>
              <a:ext uri="{FF2B5EF4-FFF2-40B4-BE49-F238E27FC236}">
                <a16:creationId xmlns:a16="http://schemas.microsoft.com/office/drawing/2014/main" id="{E0C36208-1CA8-0AF6-C192-788E2E2AA74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305638" y="1584487"/>
            <a:ext cx="2967502" cy="1307938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0" name="Marcador de texto 31">
            <a:extLst>
              <a:ext uri="{FF2B5EF4-FFF2-40B4-BE49-F238E27FC236}">
                <a16:creationId xmlns:a16="http://schemas.microsoft.com/office/drawing/2014/main" id="{8958A367-7109-C383-DA0E-B6409FFF70D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586458" y="1584487"/>
            <a:ext cx="1307939" cy="13079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1" name="Marcador de texto 31">
            <a:extLst>
              <a:ext uri="{FF2B5EF4-FFF2-40B4-BE49-F238E27FC236}">
                <a16:creationId xmlns:a16="http://schemas.microsoft.com/office/drawing/2014/main" id="{66BE90DE-B32A-628F-0F45-46C5CE4F7DA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 rot="5400000">
            <a:off x="7046635" y="1989784"/>
            <a:ext cx="576921" cy="497345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2" name="Marcador de texto 34">
            <a:extLst>
              <a:ext uri="{FF2B5EF4-FFF2-40B4-BE49-F238E27FC236}">
                <a16:creationId xmlns:a16="http://schemas.microsoft.com/office/drawing/2014/main" id="{98A85428-6F8E-9072-22E5-8A132B6C5DE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168364" y="1584487"/>
            <a:ext cx="2967502" cy="1307938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3" name="Marcador de texto 31">
            <a:extLst>
              <a:ext uri="{FF2B5EF4-FFF2-40B4-BE49-F238E27FC236}">
                <a16:creationId xmlns:a16="http://schemas.microsoft.com/office/drawing/2014/main" id="{AE0E2CDA-1B5A-580E-D0C0-E37297A7AC8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449184" y="1584487"/>
            <a:ext cx="1307939" cy="13079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4" name="Marcador de texto 31">
            <a:extLst>
              <a:ext uri="{FF2B5EF4-FFF2-40B4-BE49-F238E27FC236}">
                <a16:creationId xmlns:a16="http://schemas.microsoft.com/office/drawing/2014/main" id="{A8324AF2-4451-61C2-DE34-08C724D6C31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rot="5400000">
            <a:off x="10909361" y="1989784"/>
            <a:ext cx="576921" cy="497345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146896719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Diseño personalizad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8380507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58" name="Subtítulo 2">
            <a:extLst>
              <a:ext uri="{FF2B5EF4-FFF2-40B4-BE49-F238E27FC236}">
                <a16:creationId xmlns:a16="http://schemas.microsoft.com/office/drawing/2014/main" id="{95C4CA68-C0A6-1A75-A75A-69111116DE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59" name="Marcador de texto 49">
            <a:extLst>
              <a:ext uri="{FF2B5EF4-FFF2-40B4-BE49-F238E27FC236}">
                <a16:creationId xmlns:a16="http://schemas.microsoft.com/office/drawing/2014/main" id="{4B345620-5EB8-5D07-CDF4-2196916D4F9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924132" y="1761467"/>
            <a:ext cx="1714983" cy="229996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0" name="Marcador de texto 49">
            <a:extLst>
              <a:ext uri="{FF2B5EF4-FFF2-40B4-BE49-F238E27FC236}">
                <a16:creationId xmlns:a16="http://schemas.microsoft.com/office/drawing/2014/main" id="{4805B092-F4B5-8A89-7913-16D55E80CF1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914624" y="1761467"/>
            <a:ext cx="1714983" cy="229996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1" name="Marcador de texto 49">
            <a:extLst>
              <a:ext uri="{FF2B5EF4-FFF2-40B4-BE49-F238E27FC236}">
                <a16:creationId xmlns:a16="http://schemas.microsoft.com/office/drawing/2014/main" id="{9CD34FC7-F684-369E-267D-FE6FA317E66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905117" y="1761467"/>
            <a:ext cx="1714983" cy="229996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2" name="Marcador de texto 49">
            <a:extLst>
              <a:ext uri="{FF2B5EF4-FFF2-40B4-BE49-F238E27FC236}">
                <a16:creationId xmlns:a16="http://schemas.microsoft.com/office/drawing/2014/main" id="{F963A36C-AF12-414B-E941-50890D8D9DB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924132" y="2196364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3" name="Marcador de texto 49">
            <a:extLst>
              <a:ext uri="{FF2B5EF4-FFF2-40B4-BE49-F238E27FC236}">
                <a16:creationId xmlns:a16="http://schemas.microsoft.com/office/drawing/2014/main" id="{A493A69E-F006-CBC4-14BA-1B7D411F6AC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914624" y="2196364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4" name="Marcador de texto 49">
            <a:extLst>
              <a:ext uri="{FF2B5EF4-FFF2-40B4-BE49-F238E27FC236}">
                <a16:creationId xmlns:a16="http://schemas.microsoft.com/office/drawing/2014/main" id="{922125E0-E5BD-3E30-0F8B-A00802030FC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905117" y="2196364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5" name="Marcador de texto 49">
            <a:extLst>
              <a:ext uri="{FF2B5EF4-FFF2-40B4-BE49-F238E27FC236}">
                <a16:creationId xmlns:a16="http://schemas.microsoft.com/office/drawing/2014/main" id="{C17793B2-03BD-08AE-128B-E51718FDDB2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924132" y="3556813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6" name="Marcador de texto 49">
            <a:extLst>
              <a:ext uri="{FF2B5EF4-FFF2-40B4-BE49-F238E27FC236}">
                <a16:creationId xmlns:a16="http://schemas.microsoft.com/office/drawing/2014/main" id="{453D821D-AC55-5A01-BBA3-97EADB2FDE5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914624" y="3556813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7" name="Marcador de texto 49">
            <a:extLst>
              <a:ext uri="{FF2B5EF4-FFF2-40B4-BE49-F238E27FC236}">
                <a16:creationId xmlns:a16="http://schemas.microsoft.com/office/drawing/2014/main" id="{ECB52E0A-92A8-5EF1-625C-1E2B5354F9F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905117" y="3556813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8" name="Marcador de texto 49">
            <a:extLst>
              <a:ext uri="{FF2B5EF4-FFF2-40B4-BE49-F238E27FC236}">
                <a16:creationId xmlns:a16="http://schemas.microsoft.com/office/drawing/2014/main" id="{3F01CCC4-52EE-22C2-9D44-6BFE579745D0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924132" y="4906111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9" name="Marcador de texto 49">
            <a:extLst>
              <a:ext uri="{FF2B5EF4-FFF2-40B4-BE49-F238E27FC236}">
                <a16:creationId xmlns:a16="http://schemas.microsoft.com/office/drawing/2014/main" id="{9CEB0C03-2BB4-30A2-067F-7C2D1E93597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914624" y="4906111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texto 49">
            <a:extLst>
              <a:ext uri="{FF2B5EF4-FFF2-40B4-BE49-F238E27FC236}">
                <a16:creationId xmlns:a16="http://schemas.microsoft.com/office/drawing/2014/main" id="{C3E77618-4325-F5FE-499C-45BD5160D618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905117" y="4906111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1" name="Marcador de texto 34">
            <a:extLst>
              <a:ext uri="{FF2B5EF4-FFF2-40B4-BE49-F238E27FC236}">
                <a16:creationId xmlns:a16="http://schemas.microsoft.com/office/drawing/2014/main" id="{CE272B85-9159-FA71-78A8-21B9FE10300D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 rot="16200000" flipH="1">
            <a:off x="5068797" y="2355407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2" name="Marcador de texto 34">
            <a:extLst>
              <a:ext uri="{FF2B5EF4-FFF2-40B4-BE49-F238E27FC236}">
                <a16:creationId xmlns:a16="http://schemas.microsoft.com/office/drawing/2014/main" id="{11D99E9E-817C-6D7E-A2BE-89DD822D161A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 rot="16200000" flipH="1">
            <a:off x="5068798" y="3727008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3" name="Marcador de texto 34">
            <a:extLst>
              <a:ext uri="{FF2B5EF4-FFF2-40B4-BE49-F238E27FC236}">
                <a16:creationId xmlns:a16="http://schemas.microsoft.com/office/drawing/2014/main" id="{00F65F61-D1F6-1F4E-575A-A425488713D2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 rot="16200000" flipH="1">
            <a:off x="5068799" y="5109242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4" name="Marcador de texto 49">
            <a:extLst>
              <a:ext uri="{FF2B5EF4-FFF2-40B4-BE49-F238E27FC236}">
                <a16:creationId xmlns:a16="http://schemas.microsoft.com/office/drawing/2014/main" id="{636F64CA-18E8-BF09-DD60-E08C4128683D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1766802" y="2196364"/>
            <a:ext cx="2614932" cy="1232629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5" name="Marcador de texto 49">
            <a:extLst>
              <a:ext uri="{FF2B5EF4-FFF2-40B4-BE49-F238E27FC236}">
                <a16:creationId xmlns:a16="http://schemas.microsoft.com/office/drawing/2014/main" id="{A3BA2335-2FFB-08E3-1335-E3252122ABB7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1766802" y="3556813"/>
            <a:ext cx="2614932" cy="1232629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6" name="Marcador de texto 49">
            <a:extLst>
              <a:ext uri="{FF2B5EF4-FFF2-40B4-BE49-F238E27FC236}">
                <a16:creationId xmlns:a16="http://schemas.microsoft.com/office/drawing/2014/main" id="{DE00BC1C-834A-9980-3BCA-F908E7F0CF47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1766802" y="4906111"/>
            <a:ext cx="2614932" cy="1232629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7" name="Marcador de posición de imagen 86">
            <a:extLst>
              <a:ext uri="{FF2B5EF4-FFF2-40B4-BE49-F238E27FC236}">
                <a16:creationId xmlns:a16="http://schemas.microsoft.com/office/drawing/2014/main" id="{64DAE33A-150D-57A3-70D3-CD27D0B39520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494108" y="2330078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78" name="Marcador de posición de imagen 86">
            <a:extLst>
              <a:ext uri="{FF2B5EF4-FFF2-40B4-BE49-F238E27FC236}">
                <a16:creationId xmlns:a16="http://schemas.microsoft.com/office/drawing/2014/main" id="{ECCD658C-2175-3803-0038-475F5236EF34}"/>
              </a:ext>
            </a:extLst>
          </p:cNvPr>
          <p:cNvSpPr>
            <a:spLocks noGrp="1"/>
          </p:cNvSpPr>
          <p:nvPr>
            <p:ph type="pic" sz="quarter" idx="57" hasCustomPrompt="1"/>
          </p:nvPr>
        </p:nvSpPr>
        <p:spPr>
          <a:xfrm>
            <a:off x="494108" y="3701680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79" name="Marcador de posición de imagen 86">
            <a:extLst>
              <a:ext uri="{FF2B5EF4-FFF2-40B4-BE49-F238E27FC236}">
                <a16:creationId xmlns:a16="http://schemas.microsoft.com/office/drawing/2014/main" id="{92A05F97-2D3F-CDB4-311A-DC950928EBF3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94108" y="5062645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839597794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Diseño personalizado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80252041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2" name="Subtítulo 2">
            <a:extLst>
              <a:ext uri="{FF2B5EF4-FFF2-40B4-BE49-F238E27FC236}">
                <a16:creationId xmlns:a16="http://schemas.microsoft.com/office/drawing/2014/main" id="{83F15F5D-7D92-97D5-8099-701EAA3649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43" name="Marcador de texto 49">
            <a:extLst>
              <a:ext uri="{FF2B5EF4-FFF2-40B4-BE49-F238E27FC236}">
                <a16:creationId xmlns:a16="http://schemas.microsoft.com/office/drawing/2014/main" id="{1EDF05D4-9A65-EF9A-522C-6318F25B043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1504" y="1852612"/>
            <a:ext cx="11121820" cy="1097208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4" name="Marcador de texto 49">
            <a:extLst>
              <a:ext uri="{FF2B5EF4-FFF2-40B4-BE49-F238E27FC236}">
                <a16:creationId xmlns:a16="http://schemas.microsoft.com/office/drawing/2014/main" id="{9EC0A742-FAE7-EB7C-074F-338B3CA3D6F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41504" y="3270847"/>
            <a:ext cx="11121820" cy="23429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5" name="Marcador de texto 49">
            <a:extLst>
              <a:ext uri="{FF2B5EF4-FFF2-40B4-BE49-F238E27FC236}">
                <a16:creationId xmlns:a16="http://schemas.microsoft.com/office/drawing/2014/main" id="{A38F46DD-F13F-9EA0-4D70-156B93AB0A4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1504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6" name="Marcador de texto 49">
            <a:extLst>
              <a:ext uri="{FF2B5EF4-FFF2-40B4-BE49-F238E27FC236}">
                <a16:creationId xmlns:a16="http://schemas.microsoft.com/office/drawing/2014/main" id="{B2B6EF5F-B4EB-6934-ECD5-C2A36A84A8C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796807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7" name="Marcador de texto 49">
            <a:extLst>
              <a:ext uri="{FF2B5EF4-FFF2-40B4-BE49-F238E27FC236}">
                <a16:creationId xmlns:a16="http://schemas.microsoft.com/office/drawing/2014/main" id="{C8100423-846E-4126-FB92-9B3114D416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151097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8" name="Marcador de texto 49">
            <a:extLst>
              <a:ext uri="{FF2B5EF4-FFF2-40B4-BE49-F238E27FC236}">
                <a16:creationId xmlns:a16="http://schemas.microsoft.com/office/drawing/2014/main" id="{051DCBF7-6C95-9680-0904-0D5E5E38057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505387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9" name="Marcador de texto 49">
            <a:extLst>
              <a:ext uri="{FF2B5EF4-FFF2-40B4-BE49-F238E27FC236}">
                <a16:creationId xmlns:a16="http://schemas.microsoft.com/office/drawing/2014/main" id="{007F1483-B57C-B30C-EE92-81E42BC2D55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862715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50" name="Marcador de texto 34">
            <a:extLst>
              <a:ext uri="{FF2B5EF4-FFF2-40B4-BE49-F238E27FC236}">
                <a16:creationId xmlns:a16="http://schemas.microsoft.com/office/drawing/2014/main" id="{6FB6EE8B-F2BD-25A3-0B74-0CB25E3DEA9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79680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1" name="Marcador de texto 31">
            <a:extLst>
              <a:ext uri="{FF2B5EF4-FFF2-40B4-BE49-F238E27FC236}">
                <a16:creationId xmlns:a16="http://schemas.microsoft.com/office/drawing/2014/main" id="{9262D7D3-F97F-8E58-4966-FA703805520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01397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2" name="Marcador de texto 31">
            <a:extLst>
              <a:ext uri="{FF2B5EF4-FFF2-40B4-BE49-F238E27FC236}">
                <a16:creationId xmlns:a16="http://schemas.microsoft.com/office/drawing/2014/main" id="{24420A78-BBAD-C2C0-9FC0-AA634D4B5CC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 rot="5400000">
            <a:off x="4233066" y="3888500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3" name="Marcador de texto 34">
            <a:extLst>
              <a:ext uri="{FF2B5EF4-FFF2-40B4-BE49-F238E27FC236}">
                <a16:creationId xmlns:a16="http://schemas.microsoft.com/office/drawing/2014/main" id="{5D79030A-41CF-6F08-1065-47605D0AAAA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4251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4" name="Marcador de texto 31">
            <a:extLst>
              <a:ext uri="{FF2B5EF4-FFF2-40B4-BE49-F238E27FC236}">
                <a16:creationId xmlns:a16="http://schemas.microsoft.com/office/drawing/2014/main" id="{9462DC54-CBF9-6B45-2B2C-2148284DB57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65968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5" name="Marcador de texto 31">
            <a:extLst>
              <a:ext uri="{FF2B5EF4-FFF2-40B4-BE49-F238E27FC236}">
                <a16:creationId xmlns:a16="http://schemas.microsoft.com/office/drawing/2014/main" id="{A658DC09-3F35-A814-365C-D35FDB5313B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 rot="5400000">
            <a:off x="1878776" y="3888500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6" name="Marcador de texto 34">
            <a:extLst>
              <a:ext uri="{FF2B5EF4-FFF2-40B4-BE49-F238E27FC236}">
                <a16:creationId xmlns:a16="http://schemas.microsoft.com/office/drawing/2014/main" id="{4C77BC8D-3998-BB26-47BA-C708BD55605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50538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7" name="Marcador de texto 31">
            <a:extLst>
              <a:ext uri="{FF2B5EF4-FFF2-40B4-BE49-F238E27FC236}">
                <a16:creationId xmlns:a16="http://schemas.microsoft.com/office/drawing/2014/main" id="{274D0C8D-1C32-F531-C87A-BA0BED3441C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72255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8" name="Marcador de texto 31">
            <a:extLst>
              <a:ext uri="{FF2B5EF4-FFF2-40B4-BE49-F238E27FC236}">
                <a16:creationId xmlns:a16="http://schemas.microsoft.com/office/drawing/2014/main" id="{1819C0FF-910E-6355-8D27-D63208863DB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 rot="5400000">
            <a:off x="8941646" y="3883308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9" name="Marcador de texto 34">
            <a:extLst>
              <a:ext uri="{FF2B5EF4-FFF2-40B4-BE49-F238E27FC236}">
                <a16:creationId xmlns:a16="http://schemas.microsoft.com/office/drawing/2014/main" id="{09D34F02-4612-0DA0-8199-D17D80133146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515109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60" name="Marcador de texto 31">
            <a:extLst>
              <a:ext uri="{FF2B5EF4-FFF2-40B4-BE49-F238E27FC236}">
                <a16:creationId xmlns:a16="http://schemas.microsoft.com/office/drawing/2014/main" id="{C3946606-FE5E-4257-2A70-3B1EE8D3D68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36826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61" name="Marcador de texto 31">
            <a:extLst>
              <a:ext uri="{FF2B5EF4-FFF2-40B4-BE49-F238E27FC236}">
                <a16:creationId xmlns:a16="http://schemas.microsoft.com/office/drawing/2014/main" id="{7A1297C7-876A-2CAE-B2A0-78ACA462B8A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 rot="5400000">
            <a:off x="6587356" y="3888500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62" name="Marcador de texto 34">
            <a:extLst>
              <a:ext uri="{FF2B5EF4-FFF2-40B4-BE49-F238E27FC236}">
                <a16:creationId xmlns:a16="http://schemas.microsoft.com/office/drawing/2014/main" id="{FD04A436-8FFE-C6D0-880E-D7B4CB3783C5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85967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63" name="Marcador de texto 31">
            <a:extLst>
              <a:ext uri="{FF2B5EF4-FFF2-40B4-BE49-F238E27FC236}">
                <a16:creationId xmlns:a16="http://schemas.microsoft.com/office/drawing/2014/main" id="{EBEBCBEE-CE4C-981A-D59E-FF13E67B62F3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107684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64" name="Marcador de texto 31">
            <a:extLst>
              <a:ext uri="{FF2B5EF4-FFF2-40B4-BE49-F238E27FC236}">
                <a16:creationId xmlns:a16="http://schemas.microsoft.com/office/drawing/2014/main" id="{7D3423CD-D5FE-E127-9746-BA101CE3EBAD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 rot="5400000">
            <a:off x="11295936" y="3883306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4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556857863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Diseño personalizado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504880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2" name="Subtítulo 2">
            <a:extLst>
              <a:ext uri="{FF2B5EF4-FFF2-40B4-BE49-F238E27FC236}">
                <a16:creationId xmlns:a16="http://schemas.microsoft.com/office/drawing/2014/main" id="{83F15F5D-7D92-97D5-8099-701EAA3649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cxnSp>
        <p:nvCxnSpPr>
          <p:cNvPr id="71" name="Conector recto 70">
            <a:extLst>
              <a:ext uri="{FF2B5EF4-FFF2-40B4-BE49-F238E27FC236}">
                <a16:creationId xmlns:a16="http://schemas.microsoft.com/office/drawing/2014/main" id="{741D0EF4-A454-9693-96B3-EB35A488F9ED}"/>
              </a:ext>
            </a:extLst>
          </p:cNvPr>
          <p:cNvCxnSpPr>
            <a:cxnSpLocks/>
          </p:cNvCxnSpPr>
          <p:nvPr/>
        </p:nvCxnSpPr>
        <p:spPr>
          <a:xfrm>
            <a:off x="425229" y="4618032"/>
            <a:ext cx="11341542" cy="0"/>
          </a:xfrm>
          <a:prstGeom prst="line">
            <a:avLst/>
          </a:prstGeom>
          <a:ln w="19050">
            <a:solidFill>
              <a:schemeClr val="accent3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ector recto 71">
            <a:extLst>
              <a:ext uri="{FF2B5EF4-FFF2-40B4-BE49-F238E27FC236}">
                <a16:creationId xmlns:a16="http://schemas.microsoft.com/office/drawing/2014/main" id="{80C8DCC1-8E32-D573-93B5-E5E71C01DC3E}"/>
              </a:ext>
            </a:extLst>
          </p:cNvPr>
          <p:cNvCxnSpPr>
            <a:cxnSpLocks/>
          </p:cNvCxnSpPr>
          <p:nvPr/>
        </p:nvCxnSpPr>
        <p:spPr>
          <a:xfrm>
            <a:off x="425229" y="2841684"/>
            <a:ext cx="11341542" cy="0"/>
          </a:xfrm>
          <a:prstGeom prst="line">
            <a:avLst/>
          </a:prstGeom>
          <a:ln w="19050">
            <a:solidFill>
              <a:schemeClr val="accent3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Marcador de texto 49">
            <a:extLst>
              <a:ext uri="{FF2B5EF4-FFF2-40B4-BE49-F238E27FC236}">
                <a16:creationId xmlns:a16="http://schemas.microsoft.com/office/drawing/2014/main" id="{6DEDFD75-191B-5433-8A93-041B19A7668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41504" y="1845031"/>
            <a:ext cx="1096842" cy="687850"/>
          </a:xfrm>
          <a:noFill/>
        </p:spPr>
        <p:txBody>
          <a:bodyPr lIns="0" tIns="0" rIns="0" bIns="0" anchor="ctr">
            <a:noAutofit/>
          </a:bodyPr>
          <a:lstStyle>
            <a:lvl1pPr marL="0" indent="0" algn="r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9" name="Marcador de texto 49">
            <a:extLst>
              <a:ext uri="{FF2B5EF4-FFF2-40B4-BE49-F238E27FC236}">
                <a16:creationId xmlns:a16="http://schemas.microsoft.com/office/drawing/2014/main" id="{AB8400E2-DEE0-612A-CAEF-BF0BD01222B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1504" y="3043549"/>
            <a:ext cx="1096842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r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1" name="Marcador de texto 49">
            <a:extLst>
              <a:ext uri="{FF2B5EF4-FFF2-40B4-BE49-F238E27FC236}">
                <a16:creationId xmlns:a16="http://schemas.microsoft.com/office/drawing/2014/main" id="{18175F41-C149-7CEE-9D6D-8988CF54016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823989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2" name="Marcador de texto 49">
            <a:extLst>
              <a:ext uri="{FF2B5EF4-FFF2-40B4-BE49-F238E27FC236}">
                <a16:creationId xmlns:a16="http://schemas.microsoft.com/office/drawing/2014/main" id="{F76222A7-5D3E-DF79-FEE5-C43F157EE2DD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837846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3" name="Marcador de texto 49">
            <a:extLst>
              <a:ext uri="{FF2B5EF4-FFF2-40B4-BE49-F238E27FC236}">
                <a16:creationId xmlns:a16="http://schemas.microsoft.com/office/drawing/2014/main" id="{8822C92A-57F0-6DC8-D633-18326136469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851704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4" name="Marcador de texto 49">
            <a:extLst>
              <a:ext uri="{FF2B5EF4-FFF2-40B4-BE49-F238E27FC236}">
                <a16:creationId xmlns:a16="http://schemas.microsoft.com/office/drawing/2014/main" id="{9CF0A07A-A25B-18DD-F296-D1EE050CFD97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865561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5" name="Marcador de texto 49">
            <a:extLst>
              <a:ext uri="{FF2B5EF4-FFF2-40B4-BE49-F238E27FC236}">
                <a16:creationId xmlns:a16="http://schemas.microsoft.com/office/drawing/2014/main" id="{7E086824-B1E6-863B-115B-992F9552FFE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901189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6" name="Marcador de texto 49">
            <a:extLst>
              <a:ext uri="{FF2B5EF4-FFF2-40B4-BE49-F238E27FC236}">
                <a16:creationId xmlns:a16="http://schemas.microsoft.com/office/drawing/2014/main" id="{02F58401-D79F-01A9-8535-47C943032A8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41504" y="4807033"/>
            <a:ext cx="1096842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r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7" name="Marcador de texto 49">
            <a:extLst>
              <a:ext uri="{FF2B5EF4-FFF2-40B4-BE49-F238E27FC236}">
                <a16:creationId xmlns:a16="http://schemas.microsoft.com/office/drawing/2014/main" id="{BB5BE137-48E8-1B34-B29C-90826849C2A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823989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8" name="Marcador de texto 49">
            <a:extLst>
              <a:ext uri="{FF2B5EF4-FFF2-40B4-BE49-F238E27FC236}">
                <a16:creationId xmlns:a16="http://schemas.microsoft.com/office/drawing/2014/main" id="{5DB61E90-DA8C-3626-BA68-7880929F288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837846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9" name="Marcador de texto 49">
            <a:extLst>
              <a:ext uri="{FF2B5EF4-FFF2-40B4-BE49-F238E27FC236}">
                <a16:creationId xmlns:a16="http://schemas.microsoft.com/office/drawing/2014/main" id="{F09B4558-4E22-C2A5-6537-FC8F84644E3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851704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10" name="Marcador de texto 49">
            <a:extLst>
              <a:ext uri="{FF2B5EF4-FFF2-40B4-BE49-F238E27FC236}">
                <a16:creationId xmlns:a16="http://schemas.microsoft.com/office/drawing/2014/main" id="{36225E52-2698-D4B6-3679-8FB9D9442C1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865561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11" name="Marcador de texto 49">
            <a:extLst>
              <a:ext uri="{FF2B5EF4-FFF2-40B4-BE49-F238E27FC236}">
                <a16:creationId xmlns:a16="http://schemas.microsoft.com/office/drawing/2014/main" id="{26DBC50C-7CB2-01A8-CAEF-7D0E5C74280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901189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12" name="Marcador de texto 34">
            <a:extLst>
              <a:ext uri="{FF2B5EF4-FFF2-40B4-BE49-F238E27FC236}">
                <a16:creationId xmlns:a16="http://schemas.microsoft.com/office/drawing/2014/main" id="{3DE6E347-945C-C2AE-C158-BA8B93A5FD9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823989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13" name="Marcador de texto 31">
            <a:extLst>
              <a:ext uri="{FF2B5EF4-FFF2-40B4-BE49-F238E27FC236}">
                <a16:creationId xmlns:a16="http://schemas.microsoft.com/office/drawing/2014/main" id="{1BFDB0B7-74AE-DC00-197F-C769BF64E8F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933770" y="1845031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14" name="Marcador de texto 31">
            <a:extLst>
              <a:ext uri="{FF2B5EF4-FFF2-40B4-BE49-F238E27FC236}">
                <a16:creationId xmlns:a16="http://schemas.microsoft.com/office/drawing/2014/main" id="{B2C4A5B3-98BC-57C2-4B20-F7099DF60577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 rot="5400000">
            <a:off x="3153432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15" name="Marcador de texto 34">
            <a:extLst>
              <a:ext uri="{FF2B5EF4-FFF2-40B4-BE49-F238E27FC236}">
                <a16:creationId xmlns:a16="http://schemas.microsoft.com/office/drawing/2014/main" id="{92D4A22C-6CE5-67A8-FB57-62A980376075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3816075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16" name="Marcador de texto 31">
            <a:extLst>
              <a:ext uri="{FF2B5EF4-FFF2-40B4-BE49-F238E27FC236}">
                <a16:creationId xmlns:a16="http://schemas.microsoft.com/office/drawing/2014/main" id="{2E1D369B-431A-7907-C56E-0BE3BBCD82A9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925856" y="1845031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17" name="Marcador de texto 31">
            <a:extLst>
              <a:ext uri="{FF2B5EF4-FFF2-40B4-BE49-F238E27FC236}">
                <a16:creationId xmlns:a16="http://schemas.microsoft.com/office/drawing/2014/main" id="{23925C27-FA09-DD20-1A3E-88FFFE8273B0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 rot="5400000">
            <a:off x="5145518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18" name="Marcador de texto 34">
            <a:extLst>
              <a:ext uri="{FF2B5EF4-FFF2-40B4-BE49-F238E27FC236}">
                <a16:creationId xmlns:a16="http://schemas.microsoft.com/office/drawing/2014/main" id="{D387286E-BBC4-9111-6EC3-C3420C800D32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819047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19" name="Marcador de texto 31">
            <a:extLst>
              <a:ext uri="{FF2B5EF4-FFF2-40B4-BE49-F238E27FC236}">
                <a16:creationId xmlns:a16="http://schemas.microsoft.com/office/drawing/2014/main" id="{F7A2A1AE-E2EB-7946-69A3-D5C46BFABD7D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928828" y="1845031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0" name="Marcador de texto 31">
            <a:extLst>
              <a:ext uri="{FF2B5EF4-FFF2-40B4-BE49-F238E27FC236}">
                <a16:creationId xmlns:a16="http://schemas.microsoft.com/office/drawing/2014/main" id="{B63A5D2F-E6C6-B236-E1D7-20E9C7A0F233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 rot="5400000">
            <a:off x="7148490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1" name="Marcador de texto 34">
            <a:extLst>
              <a:ext uri="{FF2B5EF4-FFF2-40B4-BE49-F238E27FC236}">
                <a16:creationId xmlns:a16="http://schemas.microsoft.com/office/drawing/2014/main" id="{F8776F97-031B-D906-567B-1FEC6389BA39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7832903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22" name="Marcador de texto 31">
            <a:extLst>
              <a:ext uri="{FF2B5EF4-FFF2-40B4-BE49-F238E27FC236}">
                <a16:creationId xmlns:a16="http://schemas.microsoft.com/office/drawing/2014/main" id="{DCE77E0A-009F-F055-2F05-D80E447A19DA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943257" y="1845032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3" name="Marcador de texto 31">
            <a:extLst>
              <a:ext uri="{FF2B5EF4-FFF2-40B4-BE49-F238E27FC236}">
                <a16:creationId xmlns:a16="http://schemas.microsoft.com/office/drawing/2014/main" id="{5F20345A-92C5-AFDD-249F-C08C7D841765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 rot="5400000">
            <a:off x="9162346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4" name="Marcador de texto 34">
            <a:extLst>
              <a:ext uri="{FF2B5EF4-FFF2-40B4-BE49-F238E27FC236}">
                <a16:creationId xmlns:a16="http://schemas.microsoft.com/office/drawing/2014/main" id="{8A7DA05E-4214-ACB7-84DC-15C4785A7A43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835875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25" name="Marcador de texto 31">
            <a:extLst>
              <a:ext uri="{FF2B5EF4-FFF2-40B4-BE49-F238E27FC236}">
                <a16:creationId xmlns:a16="http://schemas.microsoft.com/office/drawing/2014/main" id="{62D4C8C1-655D-5077-0810-BC666D85D4F4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10946229" y="1845032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6" name="Marcador de texto 31">
            <a:extLst>
              <a:ext uri="{FF2B5EF4-FFF2-40B4-BE49-F238E27FC236}">
                <a16:creationId xmlns:a16="http://schemas.microsoft.com/office/drawing/2014/main" id="{D8DFB641-0A4A-DCF0-FC96-1FF7FE7F0EBC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 rot="5400000">
            <a:off x="11165318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8"/>
          </p:nvPr>
        </p:nvSpPr>
        <p:spPr>
          <a:xfrm>
            <a:off x="447578" y="6474653"/>
            <a:ext cx="10953109" cy="230929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9"/>
          </p:nvPr>
        </p:nvSpPr>
        <p:spPr>
          <a:xfrm>
            <a:off x="11531291" y="6474653"/>
            <a:ext cx="505443" cy="230643"/>
          </a:xfrm>
        </p:spPr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999907578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Diseño personalizado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3253898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:a16="http://schemas.microsoft.com/office/drawing/2014/main" id="{F162C46A-EB3F-E283-D131-1B176D3AB4C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436876" y="4661647"/>
            <a:ext cx="2651222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47" name="Marcador de texto 31">
            <a:extLst>
              <a:ext uri="{FF2B5EF4-FFF2-40B4-BE49-F238E27FC236}">
                <a16:creationId xmlns:a16="http://schemas.microsoft.com/office/drawing/2014/main" id="{49B80D32-540E-A261-3ADE-337D04EFD8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717697" y="4661646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48" name="Marcador de texto 31">
            <a:extLst>
              <a:ext uri="{FF2B5EF4-FFF2-40B4-BE49-F238E27FC236}">
                <a16:creationId xmlns:a16="http://schemas.microsoft.com/office/drawing/2014/main" id="{4D04E93A-2C50-CA1F-90EA-535EBCF0DF7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 rot="5400000">
            <a:off x="3936786" y="4854677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:a16="http://schemas.microsoft.com/office/drawing/2014/main" id="{BAEAC7EB-CCF4-6C6F-9130-7D71F9BD1F8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2099" y="4661646"/>
            <a:ext cx="2651222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0" name="Marcador de texto 31">
            <a:extLst>
              <a:ext uri="{FF2B5EF4-FFF2-40B4-BE49-F238E27FC236}">
                <a16:creationId xmlns:a16="http://schemas.microsoft.com/office/drawing/2014/main" id="{69FE249E-7CAF-4E68-6AB6-9804F3E95DB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92920" y="466164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1" name="Marcador de texto 31">
            <a:extLst>
              <a:ext uri="{FF2B5EF4-FFF2-40B4-BE49-F238E27FC236}">
                <a16:creationId xmlns:a16="http://schemas.microsoft.com/office/drawing/2014/main" id="{67EE1666-B41B-F631-1A25-92C3EA6BFA6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 rot="5400000">
            <a:off x="7112009" y="4854676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2" name="Marcador de texto 34">
            <a:extLst>
              <a:ext uri="{FF2B5EF4-FFF2-40B4-BE49-F238E27FC236}">
                <a16:creationId xmlns:a16="http://schemas.microsoft.com/office/drawing/2014/main" id="{A276AAEB-DA7E-0822-2CAE-BD4D7070CC2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90927" y="4661647"/>
            <a:ext cx="2651222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3" name="Marcador de texto 31">
            <a:extLst>
              <a:ext uri="{FF2B5EF4-FFF2-40B4-BE49-F238E27FC236}">
                <a16:creationId xmlns:a16="http://schemas.microsoft.com/office/drawing/2014/main" id="{881092B3-20CA-6BAA-11D5-39D54F5BDBF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071748" y="4661646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4" name="Marcador de texto 31">
            <a:extLst>
              <a:ext uri="{FF2B5EF4-FFF2-40B4-BE49-F238E27FC236}">
                <a16:creationId xmlns:a16="http://schemas.microsoft.com/office/drawing/2014/main" id="{688E8E11-810D-B5B0-6299-9F9115CC7B1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rot="5400000">
            <a:off x="10290837" y="4854677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5" name="Marcador de texto 34">
            <a:extLst>
              <a:ext uri="{FF2B5EF4-FFF2-40B4-BE49-F238E27FC236}">
                <a16:creationId xmlns:a16="http://schemas.microsoft.com/office/drawing/2014/main" id="{FAC35482-00C4-F640-57CD-526E34538AA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36876" y="5588936"/>
            <a:ext cx="2976157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6" name="Marcador de texto 34">
            <a:extLst>
              <a:ext uri="{FF2B5EF4-FFF2-40B4-BE49-F238E27FC236}">
                <a16:creationId xmlns:a16="http://schemas.microsoft.com/office/drawing/2014/main" id="{81589E2B-9A3E-A855-C8AF-E853D9B168B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544844" y="5588936"/>
            <a:ext cx="2976156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7" name="Marcador de texto 34">
            <a:extLst>
              <a:ext uri="{FF2B5EF4-FFF2-40B4-BE49-F238E27FC236}">
                <a16:creationId xmlns:a16="http://schemas.microsoft.com/office/drawing/2014/main" id="{58FC6E15-AE2A-4DA3-EADF-0B746863D28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790927" y="5588936"/>
            <a:ext cx="2959197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8" name="Marcador de texto 34">
            <a:extLst>
              <a:ext uri="{FF2B5EF4-FFF2-40B4-BE49-F238E27FC236}">
                <a16:creationId xmlns:a16="http://schemas.microsoft.com/office/drawing/2014/main" id="{F871EF77-8DB0-CA2F-8BA4-EC9D9D0B0E7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448835" y="1922990"/>
            <a:ext cx="9318249" cy="417939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9" name="Marcador de texto 34">
            <a:extLst>
              <a:ext uri="{FF2B5EF4-FFF2-40B4-BE49-F238E27FC236}">
                <a16:creationId xmlns:a16="http://schemas.microsoft.com/office/drawing/2014/main" id="{283204EB-EAE7-D50F-8B14-F8D51CE3134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580501" y="3539799"/>
            <a:ext cx="3240000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60" name="Marcador de texto 34">
            <a:extLst>
              <a:ext uri="{FF2B5EF4-FFF2-40B4-BE49-F238E27FC236}">
                <a16:creationId xmlns:a16="http://schemas.microsoft.com/office/drawing/2014/main" id="{D65558B2-1DC6-3BBE-B1E6-7EFA3CE7686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072073" y="3539799"/>
            <a:ext cx="3240000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61" name="Marcador de texto 34">
            <a:extLst>
              <a:ext uri="{FF2B5EF4-FFF2-40B4-BE49-F238E27FC236}">
                <a16:creationId xmlns:a16="http://schemas.microsoft.com/office/drawing/2014/main" id="{3322CD55-1838-1ACA-38BA-AC01739E07A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78621" y="3539799"/>
            <a:ext cx="1371503" cy="388859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62" name="Marcador de texto 34">
            <a:extLst>
              <a:ext uri="{FF2B5EF4-FFF2-40B4-BE49-F238E27FC236}">
                <a16:creationId xmlns:a16="http://schemas.microsoft.com/office/drawing/2014/main" id="{0C7E0143-F97B-09C1-0E30-9BD10400136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436876" y="2641872"/>
            <a:ext cx="7796334" cy="613398"/>
          </a:xfrm>
          <a:prstGeom prst="rightArrow">
            <a:avLst/>
          </a:prstGeom>
          <a:solidFill>
            <a:schemeClr val="accent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63" name="Marcador de texto 34">
            <a:extLst>
              <a:ext uri="{FF2B5EF4-FFF2-40B4-BE49-F238E27FC236}">
                <a16:creationId xmlns:a16="http://schemas.microsoft.com/office/drawing/2014/main" id="{3E4DBB49-9D25-DE09-9E4A-2DAE8E1E7A0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378622" y="2641872"/>
            <a:ext cx="1371503" cy="613398"/>
          </a:xfrm>
          <a:solidFill>
            <a:schemeClr val="bg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4" name="Marcador de texto 34">
            <a:extLst>
              <a:ext uri="{FF2B5EF4-FFF2-40B4-BE49-F238E27FC236}">
                <a16:creationId xmlns:a16="http://schemas.microsoft.com/office/drawing/2014/main" id="{BFCA4B76-BD30-D4B5-C126-462C604CF96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580501" y="2752990"/>
            <a:ext cx="521569" cy="404882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5" name="Marcador de texto 34">
            <a:extLst>
              <a:ext uri="{FF2B5EF4-FFF2-40B4-BE49-F238E27FC236}">
                <a16:creationId xmlns:a16="http://schemas.microsoft.com/office/drawing/2014/main" id="{F2184743-3E10-8525-DE53-CEB10B65A2F4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072074" y="2752990"/>
            <a:ext cx="521569" cy="404882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6" name="Subtítulo 2">
            <a:extLst>
              <a:ext uri="{FF2B5EF4-FFF2-40B4-BE49-F238E27FC236}">
                <a16:creationId xmlns:a16="http://schemas.microsoft.com/office/drawing/2014/main" id="{EDCCE3DE-5A7F-0117-89A4-A4393144FC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4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4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492887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verde 5 punto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ctangle 1" hidden="1"/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12881630"/>
              </p:ext>
            </p:extLst>
          </p:nvPr>
        </p:nvGraphicFramePr>
        <p:xfrm>
          <a:off x="0" y="1"/>
          <a:ext cx="215026" cy="16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0" imgH="0" progId="TCLayout.ActiveDocument.1">
                  <p:embed/>
                </p:oleObj>
              </mc:Choice>
              <mc:Fallback>
                <p:oleObj name="Diapositiva de think-cell" r:id="rId3" imgW="0" imgH="0" progId="TCLayout.ActiveDocument.1">
                  <p:embed/>
                  <p:pic>
                    <p:nvPicPr>
                      <p:cNvPr id="4" name="Rectangle 1" hidden="1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215026" cy="16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Conector recto 18">
            <a:extLst>
              <a:ext uri="{FF2B5EF4-FFF2-40B4-BE49-F238E27FC236}">
                <a16:creationId xmlns:a16="http://schemas.microsoft.com/office/drawing/2014/main" id="{85F9AF68-8345-6B33-319E-57FB32203EE1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5" name="Picture 2">
            <a:extLst>
              <a:ext uri="{FF2B5EF4-FFF2-40B4-BE49-F238E27FC236}">
                <a16:creationId xmlns:a16="http://schemas.microsoft.com/office/drawing/2014/main" id="{3FD28DAD-337D-CBAA-D8CD-D04E50C9B64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22204" t="33265"/>
          <a:stretch/>
        </p:blipFill>
        <p:spPr>
          <a:xfrm>
            <a:off x="0" y="-1"/>
            <a:ext cx="5439188" cy="4576669"/>
          </a:xfrm>
          <a:prstGeom prst="rect">
            <a:avLst/>
          </a:prstGeom>
        </p:spPr>
      </p:pic>
      <p:sp>
        <p:nvSpPr>
          <p:cNvPr id="36" name="Título 1">
            <a:extLst>
              <a:ext uri="{FF2B5EF4-FFF2-40B4-BE49-F238E27FC236}">
                <a16:creationId xmlns:a16="http://schemas.microsoft.com/office/drawing/2014/main" id="{480F94C3-E251-0A4D-B7E8-0D448B426F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4376" y="592636"/>
            <a:ext cx="3138296" cy="1162442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6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dirty="0"/>
              <a:t>Texto</a:t>
            </a:r>
            <a:endParaRPr lang="es-CL" dirty="0"/>
          </a:p>
        </p:txBody>
      </p:sp>
      <p:sp>
        <p:nvSpPr>
          <p:cNvPr id="37" name="Marcador de texto 4">
            <a:extLst>
              <a:ext uri="{FF2B5EF4-FFF2-40B4-BE49-F238E27FC236}">
                <a16:creationId xmlns:a16="http://schemas.microsoft.com/office/drawing/2014/main" id="{10E1D212-0562-6DF1-E1DA-9955FC695D1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555556" y="592635"/>
            <a:ext cx="1199956" cy="87923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38" name="Marcador de texto 4">
            <a:extLst>
              <a:ext uri="{FF2B5EF4-FFF2-40B4-BE49-F238E27FC236}">
                <a16:creationId xmlns:a16="http://schemas.microsoft.com/office/drawing/2014/main" id="{76E29E71-6799-27B0-061A-872A06088065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555556" y="1755077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39" name="Marcador de texto 4">
            <a:extLst>
              <a:ext uri="{FF2B5EF4-FFF2-40B4-BE49-F238E27FC236}">
                <a16:creationId xmlns:a16="http://schemas.microsoft.com/office/drawing/2014/main" id="{AE6DBC10-9368-CE05-8338-726B25AE038C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555556" y="2972075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40" name="Marcador de texto 4">
            <a:extLst>
              <a:ext uri="{FF2B5EF4-FFF2-40B4-BE49-F238E27FC236}">
                <a16:creationId xmlns:a16="http://schemas.microsoft.com/office/drawing/2014/main" id="{B2FDEEFD-7DEE-2BAD-A2B9-91A02403803B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6555556" y="4174436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41" name="Marcador de texto 4">
            <a:extLst>
              <a:ext uri="{FF2B5EF4-FFF2-40B4-BE49-F238E27FC236}">
                <a16:creationId xmlns:a16="http://schemas.microsoft.com/office/drawing/2014/main" id="{BEE802A2-00A8-D033-BA50-92F4DA811BCB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555556" y="5418742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42" name="Marcador de texto 7">
            <a:extLst>
              <a:ext uri="{FF2B5EF4-FFF2-40B4-BE49-F238E27FC236}">
                <a16:creationId xmlns:a16="http://schemas.microsoft.com/office/drawing/2014/main" id="{E2B3526A-E352-6B42-9A86-8AA9AFCEC94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89780" y="3401189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43" name="Marcador de texto 7">
            <a:extLst>
              <a:ext uri="{FF2B5EF4-FFF2-40B4-BE49-F238E27FC236}">
                <a16:creationId xmlns:a16="http://schemas.microsoft.com/office/drawing/2014/main" id="{1B703A3D-4A7A-A34D-8B38-7D59E6C8C68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89780" y="4611153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44" name="Marcador de texto 7">
            <a:extLst>
              <a:ext uri="{FF2B5EF4-FFF2-40B4-BE49-F238E27FC236}">
                <a16:creationId xmlns:a16="http://schemas.microsoft.com/office/drawing/2014/main" id="{8D533A59-3325-A644-A68A-14B901EDBBE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189780" y="5844932"/>
            <a:ext cx="4545093" cy="4548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45" name="Marcador de texto 7">
            <a:extLst>
              <a:ext uri="{FF2B5EF4-FFF2-40B4-BE49-F238E27FC236}">
                <a16:creationId xmlns:a16="http://schemas.microsoft.com/office/drawing/2014/main" id="{9A1A12C9-C268-CA49-8691-5A3A9581BC79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189780" y="2191654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46" name="Marcador de texto 7">
            <a:extLst>
              <a:ext uri="{FF2B5EF4-FFF2-40B4-BE49-F238E27FC236}">
                <a16:creationId xmlns:a16="http://schemas.microsoft.com/office/drawing/2014/main" id="{C3195266-81DB-5332-821A-DE9FE43D11F7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7189780" y="1032490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pic>
        <p:nvPicPr>
          <p:cNvPr id="17" name="Picture 3" descr="Logo, icon&#10;&#10;Description automatically generated">
            <a:extLst>
              <a:ext uri="{FF2B5EF4-FFF2-40B4-BE49-F238E27FC236}">
                <a16:creationId xmlns:a16="http://schemas.microsoft.com/office/drawing/2014/main" id="{A367657F-9BE4-6277-F841-EBE3E8257933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1068" y="385812"/>
            <a:ext cx="504000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456405"/>
      </p:ext>
    </p:extLst>
  </p:cSld>
  <p:clrMapOvr>
    <a:masterClrMapping/>
  </p:clrMapOvr>
  <p:transition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Diseño personalizado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85434342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endParaRPr lang="es-CL" dirty="0"/>
          </a:p>
        </p:txBody>
      </p:sp>
      <p:sp>
        <p:nvSpPr>
          <p:cNvPr id="31" name="Marcador de texto 49">
            <a:extLst>
              <a:ext uri="{FF2B5EF4-FFF2-40B4-BE49-F238E27FC236}">
                <a16:creationId xmlns:a16="http://schemas.microsoft.com/office/drawing/2014/main" id="{E81575AC-964D-E794-7E38-5110B68A775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25462" y="1696120"/>
            <a:ext cx="5502970" cy="515610"/>
          </a:xfrm>
          <a:prstGeom prst="rect">
            <a:avLst/>
          </a:prstGeo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:a16="http://schemas.microsoft.com/office/drawing/2014/main" id="{5A63DF06-8316-83A5-163A-08A9C84D53B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25462" y="1361775"/>
            <a:ext cx="5502970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Objetivo</a:t>
            </a:r>
          </a:p>
        </p:txBody>
      </p:sp>
      <p:sp>
        <p:nvSpPr>
          <p:cNvPr id="33" name="Marcador de texto 49">
            <a:extLst>
              <a:ext uri="{FF2B5EF4-FFF2-40B4-BE49-F238E27FC236}">
                <a16:creationId xmlns:a16="http://schemas.microsoft.com/office/drawing/2014/main" id="{433133BE-E33A-0B77-8AE2-25B7D3CBF02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096000" y="1696120"/>
            <a:ext cx="2745051" cy="187200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Duración</a:t>
            </a:r>
          </a:p>
        </p:txBody>
      </p:sp>
      <p:sp>
        <p:nvSpPr>
          <p:cNvPr id="34" name="Marcador de texto 49">
            <a:extLst>
              <a:ext uri="{FF2B5EF4-FFF2-40B4-BE49-F238E27FC236}">
                <a16:creationId xmlns:a16="http://schemas.microsoft.com/office/drawing/2014/main" id="{B247C828-CA1E-3F9C-F927-F2E42BA6B44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096000" y="2030465"/>
            <a:ext cx="2745051" cy="187200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Participantes</a:t>
            </a:r>
          </a:p>
        </p:txBody>
      </p:sp>
      <p:sp>
        <p:nvSpPr>
          <p:cNvPr id="35" name="Marcador de texto 49">
            <a:extLst>
              <a:ext uri="{FF2B5EF4-FFF2-40B4-BE49-F238E27FC236}">
                <a16:creationId xmlns:a16="http://schemas.microsoft.com/office/drawing/2014/main" id="{CC09F42F-73F8-DFB4-560F-237A3D1F8881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096000" y="1361775"/>
            <a:ext cx="2745051" cy="187200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Frecuencia</a:t>
            </a:r>
          </a:p>
        </p:txBody>
      </p:sp>
      <p:sp>
        <p:nvSpPr>
          <p:cNvPr id="36" name="Marcador de texto 49">
            <a:extLst>
              <a:ext uri="{FF2B5EF4-FFF2-40B4-BE49-F238E27FC236}">
                <a16:creationId xmlns:a16="http://schemas.microsoft.com/office/drawing/2014/main" id="{E92AAD2B-E687-633B-2225-A06011605865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994804" y="1361775"/>
            <a:ext cx="2710633" cy="849955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Líder</a:t>
            </a:r>
          </a:p>
        </p:txBody>
      </p:sp>
      <p:sp>
        <p:nvSpPr>
          <p:cNvPr id="37" name="Marcador de texto 49">
            <a:extLst>
              <a:ext uri="{FF2B5EF4-FFF2-40B4-BE49-F238E27FC236}">
                <a16:creationId xmlns:a16="http://schemas.microsoft.com/office/drawing/2014/main" id="{AE29ABEF-7AB4-9593-17DD-B2B67EFC2D7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525462" y="2438855"/>
            <a:ext cx="5502970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Agenda y duración por etapa</a:t>
            </a:r>
          </a:p>
        </p:txBody>
      </p:sp>
      <p:sp>
        <p:nvSpPr>
          <p:cNvPr id="38" name="Marcador de texto 49">
            <a:extLst>
              <a:ext uri="{FF2B5EF4-FFF2-40B4-BE49-F238E27FC236}">
                <a16:creationId xmlns:a16="http://schemas.microsoft.com/office/drawing/2014/main" id="{899ED789-E645-BEA5-8FEE-837ADC96C09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994804" y="2438855"/>
            <a:ext cx="2710633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Indicadores</a:t>
            </a:r>
          </a:p>
        </p:txBody>
      </p:sp>
      <p:sp>
        <p:nvSpPr>
          <p:cNvPr id="40" name="Marcador de texto 49">
            <a:extLst>
              <a:ext uri="{FF2B5EF4-FFF2-40B4-BE49-F238E27FC236}">
                <a16:creationId xmlns:a16="http://schemas.microsoft.com/office/drawing/2014/main" id="{2A6CB2EF-27AC-B479-3196-3D810B34D300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25461" y="2687642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1" name="Marcador de texto 49">
            <a:extLst>
              <a:ext uri="{FF2B5EF4-FFF2-40B4-BE49-F238E27FC236}">
                <a16:creationId xmlns:a16="http://schemas.microsoft.com/office/drawing/2014/main" id="{965978E4-55FB-BE3D-25C5-D93B9DCB8F4F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095176" y="2687642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42" name="Marcador de texto 49">
            <a:extLst>
              <a:ext uri="{FF2B5EF4-FFF2-40B4-BE49-F238E27FC236}">
                <a16:creationId xmlns:a16="http://schemas.microsoft.com/office/drawing/2014/main" id="{CB52D36A-4093-1C8A-F1BD-054DDDB5771A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25461" y="3106565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3" name="Marcador de texto 49">
            <a:extLst>
              <a:ext uri="{FF2B5EF4-FFF2-40B4-BE49-F238E27FC236}">
                <a16:creationId xmlns:a16="http://schemas.microsoft.com/office/drawing/2014/main" id="{0AB725A0-1F45-73D7-9EC1-5F3527CA721F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8095176" y="3106565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44" name="Marcador de texto 49">
            <a:extLst>
              <a:ext uri="{FF2B5EF4-FFF2-40B4-BE49-F238E27FC236}">
                <a16:creationId xmlns:a16="http://schemas.microsoft.com/office/drawing/2014/main" id="{E3F36536-2A28-2B0C-8496-BE8BB76A40E2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525461" y="3525488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5" name="Marcador de texto 49">
            <a:extLst>
              <a:ext uri="{FF2B5EF4-FFF2-40B4-BE49-F238E27FC236}">
                <a16:creationId xmlns:a16="http://schemas.microsoft.com/office/drawing/2014/main" id="{43289912-11B2-8EA3-7CC4-07AA98B60564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8095176" y="3525488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67" name="Marcador de texto 49">
            <a:extLst>
              <a:ext uri="{FF2B5EF4-FFF2-40B4-BE49-F238E27FC236}">
                <a16:creationId xmlns:a16="http://schemas.microsoft.com/office/drawing/2014/main" id="{C8FD01A3-3768-9195-2B0C-D38B2B34DFEF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25461" y="3944411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8" name="Marcador de texto 49">
            <a:extLst>
              <a:ext uri="{FF2B5EF4-FFF2-40B4-BE49-F238E27FC236}">
                <a16:creationId xmlns:a16="http://schemas.microsoft.com/office/drawing/2014/main" id="{55ECA377-42F7-7F35-7790-444D1B69A56A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095176" y="3944411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69" name="Marcador de texto 49">
            <a:extLst>
              <a:ext uri="{FF2B5EF4-FFF2-40B4-BE49-F238E27FC236}">
                <a16:creationId xmlns:a16="http://schemas.microsoft.com/office/drawing/2014/main" id="{E7E85910-4A77-2B27-C50E-E49B498A0F8E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525461" y="4363334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texto 49">
            <a:extLst>
              <a:ext uri="{FF2B5EF4-FFF2-40B4-BE49-F238E27FC236}">
                <a16:creationId xmlns:a16="http://schemas.microsoft.com/office/drawing/2014/main" id="{E1ACBA34-3873-FADE-1F27-7C8456EDA21D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8095176" y="4363334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71" name="Marcador de texto 49">
            <a:extLst>
              <a:ext uri="{FF2B5EF4-FFF2-40B4-BE49-F238E27FC236}">
                <a16:creationId xmlns:a16="http://schemas.microsoft.com/office/drawing/2014/main" id="{15620AB1-5D15-0A05-6C0F-8FB72EC005B2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25461" y="4782258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2" name="Marcador de texto 49">
            <a:extLst>
              <a:ext uri="{FF2B5EF4-FFF2-40B4-BE49-F238E27FC236}">
                <a16:creationId xmlns:a16="http://schemas.microsoft.com/office/drawing/2014/main" id="{293A632D-3DCB-7FD7-EC19-B63C296F5076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8095176" y="4782258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74" name="Marcador de texto 49">
            <a:extLst>
              <a:ext uri="{FF2B5EF4-FFF2-40B4-BE49-F238E27FC236}">
                <a16:creationId xmlns:a16="http://schemas.microsoft.com/office/drawing/2014/main" id="{9C92B7BA-D20C-3D45-F82B-470796822686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525462" y="5639963"/>
            <a:ext cx="5502970" cy="526218"/>
          </a:xfrm>
          <a:prstGeom prst="rect">
            <a:avLst/>
          </a:prstGeo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5" name="Marcador de texto 49">
            <a:extLst>
              <a:ext uri="{FF2B5EF4-FFF2-40B4-BE49-F238E27FC236}">
                <a16:creationId xmlns:a16="http://schemas.microsoft.com/office/drawing/2014/main" id="{C9A3D3F6-31A3-0192-98CD-4276D77B2771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525462" y="5347177"/>
            <a:ext cx="5502970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Dinámica</a:t>
            </a:r>
          </a:p>
        </p:txBody>
      </p:sp>
      <p:sp>
        <p:nvSpPr>
          <p:cNvPr id="76" name="Marcador de texto 49">
            <a:extLst>
              <a:ext uri="{FF2B5EF4-FFF2-40B4-BE49-F238E27FC236}">
                <a16:creationId xmlns:a16="http://schemas.microsoft.com/office/drawing/2014/main" id="{CBD2281B-279A-3EBA-F8C1-B5BAB5D77DED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6160718" y="5639963"/>
            <a:ext cx="2680333" cy="526218"/>
          </a:xfrm>
          <a:prstGeom prst="rect">
            <a:avLst/>
          </a:prstGeo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7" name="Marcador de texto 49">
            <a:extLst>
              <a:ext uri="{FF2B5EF4-FFF2-40B4-BE49-F238E27FC236}">
                <a16:creationId xmlns:a16="http://schemas.microsoft.com/office/drawing/2014/main" id="{8371708A-0114-987C-1E8E-F5106A10ADA5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6160718" y="5347177"/>
            <a:ext cx="2680333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Otros</a:t>
            </a:r>
          </a:p>
        </p:txBody>
      </p:sp>
      <p:sp>
        <p:nvSpPr>
          <p:cNvPr id="78" name="Marcador de texto 49">
            <a:extLst>
              <a:ext uri="{FF2B5EF4-FFF2-40B4-BE49-F238E27FC236}">
                <a16:creationId xmlns:a16="http://schemas.microsoft.com/office/drawing/2014/main" id="{5BCD5769-175E-5C60-81A0-7E59BDCC833B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8994804" y="2687642"/>
            <a:ext cx="2710633" cy="3478208"/>
          </a:xfrm>
          <a:prstGeom prst="rect">
            <a:avLst/>
          </a:prstGeo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6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575806617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Gráfico con 3 pu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04574627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grpSp>
        <p:nvGrpSpPr>
          <p:cNvPr id="30" name="Grupo 29">
            <a:extLst>
              <a:ext uri="{FF2B5EF4-FFF2-40B4-BE49-F238E27FC236}">
                <a16:creationId xmlns:a16="http://schemas.microsoft.com/office/drawing/2014/main" id="{B3B31F29-9F84-2F11-9BB4-865CA8872CB6}"/>
              </a:ext>
            </a:extLst>
          </p:cNvPr>
          <p:cNvGrpSpPr/>
          <p:nvPr/>
        </p:nvGrpSpPr>
        <p:grpSpPr>
          <a:xfrm>
            <a:off x="4089231" y="1864544"/>
            <a:ext cx="4013538" cy="4014138"/>
            <a:chOff x="4663382" y="2709506"/>
            <a:chExt cx="2882916" cy="2888389"/>
          </a:xfrm>
          <a:solidFill>
            <a:schemeClr val="accent1"/>
          </a:solidFill>
        </p:grpSpPr>
        <p:sp>
          <p:nvSpPr>
            <p:cNvPr id="31" name="73 Circular">
              <a:extLst>
                <a:ext uri="{FF2B5EF4-FFF2-40B4-BE49-F238E27FC236}">
                  <a16:creationId xmlns:a16="http://schemas.microsoft.com/office/drawing/2014/main" id="{8AA7C80A-C828-D84B-3316-D07108D41BFA}"/>
                </a:ext>
              </a:extLst>
            </p:cNvPr>
            <p:cNvSpPr/>
            <p:nvPr/>
          </p:nvSpPr>
          <p:spPr bwMode="auto">
            <a:xfrm>
              <a:off x="4663382" y="2717895"/>
              <a:ext cx="2880000" cy="2880000"/>
            </a:xfrm>
            <a:prstGeom prst="pie">
              <a:avLst>
                <a:gd name="adj1" fmla="val 10056162"/>
                <a:gd name="adj2" fmla="val 16190355"/>
              </a:avLst>
            </a:prstGeom>
            <a:grpFill/>
            <a:ln w="5715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88013" tIns="44006" rIns="88013" bIns="4400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 eaLnBrk="0">
                <a:lnSpc>
                  <a:spcPct val="100000"/>
                </a:lnSpc>
                <a:spcBef>
                  <a:spcPts val="0"/>
                </a:spcBef>
                <a:defRPr/>
              </a:pPr>
              <a:endParaRPr lang="es-CL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2" name="Grupo 31">
              <a:extLst>
                <a:ext uri="{FF2B5EF4-FFF2-40B4-BE49-F238E27FC236}">
                  <a16:creationId xmlns:a16="http://schemas.microsoft.com/office/drawing/2014/main" id="{D65AFB14-68CF-C19E-A6CC-09EC2BE057D0}"/>
                </a:ext>
              </a:extLst>
            </p:cNvPr>
            <p:cNvGrpSpPr/>
            <p:nvPr/>
          </p:nvGrpSpPr>
          <p:grpSpPr>
            <a:xfrm>
              <a:off x="4666298" y="2709506"/>
              <a:ext cx="2880000" cy="2886942"/>
              <a:chOff x="4666298" y="2709506"/>
              <a:chExt cx="2880000" cy="2886942"/>
            </a:xfrm>
            <a:grpFill/>
          </p:grpSpPr>
          <p:sp>
            <p:nvSpPr>
              <p:cNvPr id="33" name="68 Circular">
                <a:extLst>
                  <a:ext uri="{FF2B5EF4-FFF2-40B4-BE49-F238E27FC236}">
                    <a16:creationId xmlns:a16="http://schemas.microsoft.com/office/drawing/2014/main" id="{34D39FA0-5A91-8F9B-386A-892D13E044D6}"/>
                  </a:ext>
                </a:extLst>
              </p:cNvPr>
              <p:cNvSpPr/>
              <p:nvPr/>
            </p:nvSpPr>
            <p:spPr bwMode="auto">
              <a:xfrm>
                <a:off x="4666298" y="2709506"/>
                <a:ext cx="2880000" cy="2880000"/>
              </a:xfrm>
              <a:prstGeom prst="pie">
                <a:avLst>
                  <a:gd name="adj1" fmla="val 770312"/>
                  <a:gd name="adj2" fmla="val 10081535"/>
                </a:avLst>
              </a:prstGeom>
              <a:grpFill/>
              <a:ln w="57150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88013" tIns="44006" rIns="88013" bIns="4400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 eaLnBrk="0">
                  <a:lnSpc>
                    <a:spcPct val="100000"/>
                  </a:lnSpc>
                  <a:spcBef>
                    <a:spcPts val="0"/>
                  </a:spcBef>
                  <a:defRPr/>
                </a:pPr>
                <a:endParaRPr lang="es-CL" sz="12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65 Circular">
                <a:extLst>
                  <a:ext uri="{FF2B5EF4-FFF2-40B4-BE49-F238E27FC236}">
                    <a16:creationId xmlns:a16="http://schemas.microsoft.com/office/drawing/2014/main" id="{B2DBC8B2-E293-DABC-AFE5-6E145E020FA3}"/>
                  </a:ext>
                </a:extLst>
              </p:cNvPr>
              <p:cNvSpPr/>
              <p:nvPr/>
            </p:nvSpPr>
            <p:spPr bwMode="auto">
              <a:xfrm>
                <a:off x="4666298" y="2716448"/>
                <a:ext cx="2880000" cy="2880000"/>
              </a:xfrm>
              <a:prstGeom prst="pie">
                <a:avLst>
                  <a:gd name="adj1" fmla="val 16185162"/>
                  <a:gd name="adj2" fmla="val 795482"/>
                </a:avLst>
              </a:prstGeom>
              <a:grpFill/>
              <a:ln w="57150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88013" tIns="44006" rIns="88013" bIns="4400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 eaLnBrk="0">
                  <a:lnSpc>
                    <a:spcPct val="100000"/>
                  </a:lnSpc>
                  <a:spcBef>
                    <a:spcPts val="0"/>
                  </a:spcBef>
                  <a:defRPr/>
                </a:pPr>
                <a:endParaRPr lang="es-CL" sz="12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1" name="Oval 10">
            <a:extLst>
              <a:ext uri="{FF2B5EF4-FFF2-40B4-BE49-F238E27FC236}">
                <a16:creationId xmlns:a16="http://schemas.microsoft.com/office/drawing/2014/main" id="{F8C3F79B-5F43-9430-21CA-B76EF1301F67}"/>
              </a:ext>
            </a:extLst>
          </p:cNvPr>
          <p:cNvSpPr>
            <a:spLocks noChangeAspect="1" noChangeArrowheads="1"/>
          </p:cNvSpPr>
          <p:nvPr/>
        </p:nvSpPr>
        <p:spPr bwMode="gray">
          <a:xfrm>
            <a:off x="5497012" y="3405354"/>
            <a:ext cx="1197976" cy="1166967"/>
          </a:xfrm>
          <a:prstGeom prst="ellipse">
            <a:avLst/>
          </a:prstGeom>
          <a:solidFill>
            <a:schemeClr val="accent2"/>
          </a:solidFill>
          <a:ln w="5715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 wrap="none" lIns="91422" tIns="45711" rIns="91422" bIns="45711" anchor="ctr"/>
          <a:lstStyle>
            <a:lvl1pPr>
              <a:defRPr sz="1500">
                <a:solidFill>
                  <a:srgbClr val="000000"/>
                </a:solidFill>
                <a:latin typeface="Verdana" pitchFamily="34" charset="0"/>
              </a:defRPr>
            </a:lvl1pPr>
            <a:lvl2pPr marL="742950" indent="-285750">
              <a:defRPr sz="1500">
                <a:solidFill>
                  <a:srgbClr val="000000"/>
                </a:solidFill>
                <a:latin typeface="Verdana" pitchFamily="34" charset="0"/>
              </a:defRPr>
            </a:lvl2pPr>
            <a:lvl3pPr marL="11430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3pPr>
            <a:lvl4pPr marL="16002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4pPr>
            <a:lvl5pPr marL="20574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9pPr>
          </a:lstStyle>
          <a:p>
            <a:pPr algn="ctr" defTabSz="914400" eaLnBrk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s-CL" altLang="es-CL" sz="1400" b="1" noProof="1">
              <a:solidFill>
                <a:schemeClr val="bg2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Marcador de texto 31">
            <a:extLst>
              <a:ext uri="{FF2B5EF4-FFF2-40B4-BE49-F238E27FC236}">
                <a16:creationId xmlns:a16="http://schemas.microsoft.com/office/drawing/2014/main" id="{97EA9A67-3D8B-DE06-91E1-A7281C8F598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29169" y="2580619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8" name="Marcador de texto 31">
            <a:extLst>
              <a:ext uri="{FF2B5EF4-FFF2-40B4-BE49-F238E27FC236}">
                <a16:creationId xmlns:a16="http://schemas.microsoft.com/office/drawing/2014/main" id="{278D51D4-BD9D-3610-690E-C4345F0E656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678951" y="2580619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70" name="Marcador de texto 34">
            <a:extLst>
              <a:ext uri="{FF2B5EF4-FFF2-40B4-BE49-F238E27FC236}">
                <a16:creationId xmlns:a16="http://schemas.microsoft.com/office/drawing/2014/main" id="{C705CD57-E64E-FA84-EA2F-BC54EE37A90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529056" y="3048963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71" name="Marcador de texto 34">
            <a:extLst>
              <a:ext uri="{FF2B5EF4-FFF2-40B4-BE49-F238E27FC236}">
                <a16:creationId xmlns:a16="http://schemas.microsoft.com/office/drawing/2014/main" id="{8E6F8833-B8EA-42B0-12E5-822EE2B6F46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496402" y="3048963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77" name="Marcador de texto 34">
            <a:extLst>
              <a:ext uri="{FF2B5EF4-FFF2-40B4-BE49-F238E27FC236}">
                <a16:creationId xmlns:a16="http://schemas.microsoft.com/office/drawing/2014/main" id="{7E883DC9-18D7-6D65-6F60-A9CC233F79B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494919" y="496627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78" name="Marcador de texto 34">
            <a:extLst>
              <a:ext uri="{FF2B5EF4-FFF2-40B4-BE49-F238E27FC236}">
                <a16:creationId xmlns:a16="http://schemas.microsoft.com/office/drawing/2014/main" id="{6EE53560-5993-205A-EA7B-5770917A454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494919" y="3844060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85" name="Marcador de texto 31">
            <a:extLst>
              <a:ext uri="{FF2B5EF4-FFF2-40B4-BE49-F238E27FC236}">
                <a16:creationId xmlns:a16="http://schemas.microsoft.com/office/drawing/2014/main" id="{458ECCD6-DC7F-D4C1-271D-9FDCA96C6A3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917406" y="5660378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7" name="Marcador de texto 34">
            <a:extLst>
              <a:ext uri="{FF2B5EF4-FFF2-40B4-BE49-F238E27FC236}">
                <a16:creationId xmlns:a16="http://schemas.microsoft.com/office/drawing/2014/main" id="{26473813-2D17-8739-5DED-8C699BE0745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2913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:a16="http://schemas.microsoft.com/office/drawing/2014/main" id="{8D2ACCD1-3753-9BC7-99EC-FBE1D7872A1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601698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7" name="Marcador de texto 34">
            <a:extLst>
              <a:ext uri="{FF2B5EF4-FFF2-40B4-BE49-F238E27FC236}">
                <a16:creationId xmlns:a16="http://schemas.microsoft.com/office/drawing/2014/main" id="{3655D843-2854-5FEE-22E9-8695D748BB46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601698" y="478160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173584410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Gráfico con 5 pu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68 Circular">
            <a:extLst>
              <a:ext uri="{FF2B5EF4-FFF2-40B4-BE49-F238E27FC236}">
                <a16:creationId xmlns:a16="http://schemas.microsoft.com/office/drawing/2014/main" id="{CAF0171C-7DA9-DB33-6052-1608904CE8FE}"/>
              </a:ext>
            </a:extLst>
          </p:cNvPr>
          <p:cNvSpPr/>
          <p:nvPr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3273156"/>
              <a:gd name="adj2" fmla="val 7537411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73 Circular">
            <a:extLst>
              <a:ext uri="{FF2B5EF4-FFF2-40B4-BE49-F238E27FC236}">
                <a16:creationId xmlns:a16="http://schemas.microsoft.com/office/drawing/2014/main" id="{130EE012-5E76-D4E5-967A-D7380FB98AF1}"/>
              </a:ext>
            </a:extLst>
          </p:cNvPr>
          <p:cNvSpPr/>
          <p:nvPr/>
        </p:nvSpPr>
        <p:spPr bwMode="auto">
          <a:xfrm>
            <a:off x="4055999" y="1858292"/>
            <a:ext cx="4080002" cy="4004519"/>
          </a:xfrm>
          <a:prstGeom prst="pie">
            <a:avLst>
              <a:gd name="adj1" fmla="val 10119161"/>
              <a:gd name="adj2" fmla="val 16149741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600" b="1" kern="0" dirty="0">
                <a:solidFill>
                  <a:srgbClr val="000000"/>
                </a:solidFill>
                <a:latin typeface="Arial"/>
              </a:rPr>
              <a:t>x</a:t>
            </a:r>
          </a:p>
        </p:txBody>
      </p:sp>
      <p:sp>
        <p:nvSpPr>
          <p:cNvPr id="14" name="64 Circular">
            <a:extLst>
              <a:ext uri="{FF2B5EF4-FFF2-40B4-BE49-F238E27FC236}">
                <a16:creationId xmlns:a16="http://schemas.microsoft.com/office/drawing/2014/main" id="{5FEFC6FA-F65A-3626-20F1-A36BE42A6316}"/>
              </a:ext>
            </a:extLst>
          </p:cNvPr>
          <p:cNvSpPr/>
          <p:nvPr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20506516"/>
              <a:gd name="adj2" fmla="val 3260886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68 Circular">
            <a:extLst>
              <a:ext uri="{FF2B5EF4-FFF2-40B4-BE49-F238E27FC236}">
                <a16:creationId xmlns:a16="http://schemas.microsoft.com/office/drawing/2014/main" id="{AF07483E-0115-3203-49F7-8CA91FC3C24E}"/>
              </a:ext>
            </a:extLst>
          </p:cNvPr>
          <p:cNvSpPr/>
          <p:nvPr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7533144"/>
              <a:gd name="adj2" fmla="val 11901030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65 Circular">
            <a:extLst>
              <a:ext uri="{FF2B5EF4-FFF2-40B4-BE49-F238E27FC236}">
                <a16:creationId xmlns:a16="http://schemas.microsoft.com/office/drawing/2014/main" id="{4990A491-7E33-B559-DEFF-BD9B721F6D6A}"/>
              </a:ext>
            </a:extLst>
          </p:cNvPr>
          <p:cNvSpPr/>
          <p:nvPr/>
        </p:nvSpPr>
        <p:spPr bwMode="auto">
          <a:xfrm>
            <a:off x="4055999" y="1858292"/>
            <a:ext cx="4080002" cy="4004519"/>
          </a:xfrm>
          <a:prstGeom prst="pie">
            <a:avLst>
              <a:gd name="adj1" fmla="val 16185162"/>
              <a:gd name="adj2" fmla="val 20510267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729873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67" name="Marcador de texto 31">
            <a:extLst>
              <a:ext uri="{FF2B5EF4-FFF2-40B4-BE49-F238E27FC236}">
                <a16:creationId xmlns:a16="http://schemas.microsoft.com/office/drawing/2014/main" id="{97EA9A67-3D8B-DE06-91E1-A7281C8F598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529056" y="2219628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8" name="Marcador de texto 31">
            <a:extLst>
              <a:ext uri="{FF2B5EF4-FFF2-40B4-BE49-F238E27FC236}">
                <a16:creationId xmlns:a16="http://schemas.microsoft.com/office/drawing/2014/main" id="{278D51D4-BD9D-3610-690E-C4345F0E656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305758" y="2219628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9" name="Marcador de texto 31">
            <a:extLst>
              <a:ext uri="{FF2B5EF4-FFF2-40B4-BE49-F238E27FC236}">
                <a16:creationId xmlns:a16="http://schemas.microsoft.com/office/drawing/2014/main" id="{C7DCFFED-BD23-3553-E531-D75E7FE1832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917406" y="5654126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70" name="Marcador de texto 34">
            <a:extLst>
              <a:ext uri="{FF2B5EF4-FFF2-40B4-BE49-F238E27FC236}">
                <a16:creationId xmlns:a16="http://schemas.microsoft.com/office/drawing/2014/main" id="{C705CD57-E64E-FA84-EA2F-BC54EE37A90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704708" y="2846311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77" name="Marcador de texto 34">
            <a:extLst>
              <a:ext uri="{FF2B5EF4-FFF2-40B4-BE49-F238E27FC236}">
                <a16:creationId xmlns:a16="http://schemas.microsoft.com/office/drawing/2014/main" id="{7E883DC9-18D7-6D65-6F60-A9CC233F79B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494919" y="4918461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6" name="Oval 10">
            <a:extLst>
              <a:ext uri="{FF2B5EF4-FFF2-40B4-BE49-F238E27FC236}">
                <a16:creationId xmlns:a16="http://schemas.microsoft.com/office/drawing/2014/main" id="{215A63A4-B20F-14C1-47DE-DE42F389E748}"/>
              </a:ext>
            </a:extLst>
          </p:cNvPr>
          <p:cNvSpPr>
            <a:spLocks noChangeAspect="1" noChangeArrowheads="1"/>
          </p:cNvSpPr>
          <p:nvPr/>
        </p:nvSpPr>
        <p:spPr bwMode="gray">
          <a:xfrm>
            <a:off x="5497012" y="3399102"/>
            <a:ext cx="1197976" cy="1166967"/>
          </a:xfrm>
          <a:prstGeom prst="ellipse">
            <a:avLst/>
          </a:prstGeom>
          <a:solidFill>
            <a:schemeClr val="accent2"/>
          </a:solidFill>
          <a:ln w="5715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 wrap="none" lIns="91422" tIns="45711" rIns="91422" bIns="45711" anchor="ctr"/>
          <a:lstStyle>
            <a:lvl1pPr>
              <a:defRPr sz="1500">
                <a:solidFill>
                  <a:srgbClr val="000000"/>
                </a:solidFill>
                <a:latin typeface="Verdana" pitchFamily="34" charset="0"/>
              </a:defRPr>
            </a:lvl1pPr>
            <a:lvl2pPr marL="742950" indent="-285750">
              <a:defRPr sz="1500">
                <a:solidFill>
                  <a:srgbClr val="000000"/>
                </a:solidFill>
                <a:latin typeface="Verdana" pitchFamily="34" charset="0"/>
              </a:defRPr>
            </a:lvl2pPr>
            <a:lvl3pPr marL="11430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3pPr>
            <a:lvl4pPr marL="16002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4pPr>
            <a:lvl5pPr marL="20574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9pPr>
          </a:lstStyle>
          <a:p>
            <a:pPr algn="ctr" defTabSz="914400" eaLnBrk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s-CL" altLang="es-CL" sz="1400" b="1" noProof="1">
              <a:solidFill>
                <a:schemeClr val="bg2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Marcador de texto 34">
            <a:extLst>
              <a:ext uri="{FF2B5EF4-FFF2-40B4-BE49-F238E27FC236}">
                <a16:creationId xmlns:a16="http://schemas.microsoft.com/office/drawing/2014/main" id="{456F7253-3CD7-EF81-AB66-660DECF690CC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494919" y="383780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8" name="Marcador de texto 31">
            <a:extLst>
              <a:ext uri="{FF2B5EF4-FFF2-40B4-BE49-F238E27FC236}">
                <a16:creationId xmlns:a16="http://schemas.microsoft.com/office/drawing/2014/main" id="{680CA95C-F6E8-8389-C799-88FD0A1D7B1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062789" y="4311664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9" name="Marcador de texto 31">
            <a:extLst>
              <a:ext uri="{FF2B5EF4-FFF2-40B4-BE49-F238E27FC236}">
                <a16:creationId xmlns:a16="http://schemas.microsoft.com/office/drawing/2014/main" id="{10B4DE77-B819-49D3-13B3-9A862C86D2F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792393" y="4311664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:a16="http://schemas.microsoft.com/office/drawing/2014/main" id="{6FC714C9-8337-40ED-849E-DACDDB06F6F8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242562" y="2846311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:a16="http://schemas.microsoft.com/office/drawing/2014/main" id="{34EAAFE9-A9B1-6F8D-9775-E316E3518A2F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330993" y="4120929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7" name="Marcador de texto 34">
            <a:extLst>
              <a:ext uri="{FF2B5EF4-FFF2-40B4-BE49-F238E27FC236}">
                <a16:creationId xmlns:a16="http://schemas.microsoft.com/office/drawing/2014/main" id="{DFFD05A5-B736-A806-3FB1-E758382EBFA5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692895" y="4120929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4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52" name="Marcador de texto 34">
            <a:extLst>
              <a:ext uri="{FF2B5EF4-FFF2-40B4-BE49-F238E27FC236}">
                <a16:creationId xmlns:a16="http://schemas.microsoft.com/office/drawing/2014/main" id="{8D2ACCD1-3753-9BC7-99EC-FBE1D7872A1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601698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3" name="Marcador de texto 34">
            <a:extLst>
              <a:ext uri="{FF2B5EF4-FFF2-40B4-BE49-F238E27FC236}">
                <a16:creationId xmlns:a16="http://schemas.microsoft.com/office/drawing/2014/main" id="{C8C34860-EFF7-CFD9-C7D1-BA2401A084A9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601698" y="3340729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4" name="Marcador de texto 34">
            <a:extLst>
              <a:ext uri="{FF2B5EF4-FFF2-40B4-BE49-F238E27FC236}">
                <a16:creationId xmlns:a16="http://schemas.microsoft.com/office/drawing/2014/main" id="{3655D843-2854-5FEE-22E9-8695D748BB46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601698" y="478160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5" name="Marcador de texto 34">
            <a:extLst>
              <a:ext uri="{FF2B5EF4-FFF2-40B4-BE49-F238E27FC236}">
                <a16:creationId xmlns:a16="http://schemas.microsoft.com/office/drawing/2014/main" id="{26473813-2D17-8739-5DED-8C699BE0745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2913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6" name="Marcador de texto 34">
            <a:extLst>
              <a:ext uri="{FF2B5EF4-FFF2-40B4-BE49-F238E27FC236}">
                <a16:creationId xmlns:a16="http://schemas.microsoft.com/office/drawing/2014/main" id="{93A10BBE-E8E2-D140-F85E-AE27E4BC3BE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442913" y="3340729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616366789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Gráfico con 6 pu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4 Circular">
            <a:extLst>
              <a:ext uri="{FF2B5EF4-FFF2-40B4-BE49-F238E27FC236}">
                <a16:creationId xmlns:a16="http://schemas.microsoft.com/office/drawing/2014/main" id="{01840219-6BE9-C1C6-5F61-501684EDA617}"/>
              </a:ext>
            </a:extLst>
          </p:cNvPr>
          <p:cNvSpPr/>
          <p:nvPr/>
        </p:nvSpPr>
        <p:spPr bwMode="auto">
          <a:xfrm>
            <a:off x="4062864" y="1858292"/>
            <a:ext cx="4080002" cy="4004519"/>
          </a:xfrm>
          <a:prstGeom prst="pie">
            <a:avLst>
              <a:gd name="adj1" fmla="val 21485870"/>
              <a:gd name="adj2" fmla="val 3260886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68 Circular">
            <a:extLst>
              <a:ext uri="{FF2B5EF4-FFF2-40B4-BE49-F238E27FC236}">
                <a16:creationId xmlns:a16="http://schemas.microsoft.com/office/drawing/2014/main" id="{F1398410-6963-4010-5138-8F888E554D1E}"/>
              </a:ext>
            </a:extLst>
          </p:cNvPr>
          <p:cNvSpPr/>
          <p:nvPr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10847340"/>
              <a:gd name="adj2" fmla="val 14054134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73 Circular">
            <a:extLst>
              <a:ext uri="{FF2B5EF4-FFF2-40B4-BE49-F238E27FC236}">
                <a16:creationId xmlns:a16="http://schemas.microsoft.com/office/drawing/2014/main" id="{8D1CFCE6-7954-53DA-D9AF-0EEA8DAE6D87}"/>
              </a:ext>
            </a:extLst>
          </p:cNvPr>
          <p:cNvSpPr/>
          <p:nvPr/>
        </p:nvSpPr>
        <p:spPr bwMode="auto">
          <a:xfrm>
            <a:off x="4055999" y="1858292"/>
            <a:ext cx="4080002" cy="4004519"/>
          </a:xfrm>
          <a:prstGeom prst="pie">
            <a:avLst>
              <a:gd name="adj1" fmla="val 13964920"/>
              <a:gd name="adj2" fmla="val 18187366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600" b="1" kern="0" dirty="0">
                <a:solidFill>
                  <a:srgbClr val="000000"/>
                </a:solidFill>
                <a:latin typeface="Arial"/>
              </a:rPr>
              <a:t>x</a:t>
            </a:r>
          </a:p>
        </p:txBody>
      </p:sp>
      <p:sp>
        <p:nvSpPr>
          <p:cNvPr id="7" name="64 Circular">
            <a:extLst>
              <a:ext uri="{FF2B5EF4-FFF2-40B4-BE49-F238E27FC236}">
                <a16:creationId xmlns:a16="http://schemas.microsoft.com/office/drawing/2014/main" id="{038FEDC7-7BF4-398F-F309-50959F10AABF}"/>
              </a:ext>
            </a:extLst>
          </p:cNvPr>
          <p:cNvSpPr/>
          <p:nvPr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3165229"/>
              <a:gd name="adj2" fmla="val 7621398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68 Circular">
            <a:extLst>
              <a:ext uri="{FF2B5EF4-FFF2-40B4-BE49-F238E27FC236}">
                <a16:creationId xmlns:a16="http://schemas.microsoft.com/office/drawing/2014/main" id="{63141943-F01C-489B-5C00-83DE2F523AC7}"/>
              </a:ext>
            </a:extLst>
          </p:cNvPr>
          <p:cNvSpPr/>
          <p:nvPr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7533144"/>
              <a:gd name="adj2" fmla="val 10815581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65 Circular">
            <a:extLst>
              <a:ext uri="{FF2B5EF4-FFF2-40B4-BE49-F238E27FC236}">
                <a16:creationId xmlns:a16="http://schemas.microsoft.com/office/drawing/2014/main" id="{E1E58FCA-9675-9F10-947C-E0309EB8FEC2}"/>
              </a:ext>
            </a:extLst>
          </p:cNvPr>
          <p:cNvSpPr/>
          <p:nvPr/>
        </p:nvSpPr>
        <p:spPr bwMode="auto">
          <a:xfrm>
            <a:off x="4055999" y="1858292"/>
            <a:ext cx="4080002" cy="4004519"/>
          </a:xfrm>
          <a:prstGeom prst="pie">
            <a:avLst>
              <a:gd name="adj1" fmla="val 18202714"/>
              <a:gd name="adj2" fmla="val 21468150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6672342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3" name="Marcador de texto 34">
            <a:extLst>
              <a:ext uri="{FF2B5EF4-FFF2-40B4-BE49-F238E27FC236}">
                <a16:creationId xmlns:a16="http://schemas.microsoft.com/office/drawing/2014/main" id="{26473813-2D17-8739-5DED-8C699BE0745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2913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4" name="Marcador de texto 34">
            <a:extLst>
              <a:ext uri="{FF2B5EF4-FFF2-40B4-BE49-F238E27FC236}">
                <a16:creationId xmlns:a16="http://schemas.microsoft.com/office/drawing/2014/main" id="{8D2ACCD1-3753-9BC7-99EC-FBE1D7872A1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601698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67" name="Marcador de texto 31">
            <a:extLst>
              <a:ext uri="{FF2B5EF4-FFF2-40B4-BE49-F238E27FC236}">
                <a16:creationId xmlns:a16="http://schemas.microsoft.com/office/drawing/2014/main" id="{97EA9A67-3D8B-DE06-91E1-A7281C8F598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126279" y="2690954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8" name="Marcador de texto 31">
            <a:extLst>
              <a:ext uri="{FF2B5EF4-FFF2-40B4-BE49-F238E27FC236}">
                <a16:creationId xmlns:a16="http://schemas.microsoft.com/office/drawing/2014/main" id="{278D51D4-BD9D-3610-690E-C4345F0E656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707021" y="2690954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9" name="Marcador de texto 31">
            <a:extLst>
              <a:ext uri="{FF2B5EF4-FFF2-40B4-BE49-F238E27FC236}">
                <a16:creationId xmlns:a16="http://schemas.microsoft.com/office/drawing/2014/main" id="{C7DCFFED-BD23-3553-E531-D75E7FE1832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917406" y="5654126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77" name="Marcador de texto 34">
            <a:extLst>
              <a:ext uri="{FF2B5EF4-FFF2-40B4-BE49-F238E27FC236}">
                <a16:creationId xmlns:a16="http://schemas.microsoft.com/office/drawing/2014/main" id="{7E883DC9-18D7-6D65-6F60-A9CC233F79B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493685" y="4918461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8" name="Marcador de texto 31">
            <a:extLst>
              <a:ext uri="{FF2B5EF4-FFF2-40B4-BE49-F238E27FC236}">
                <a16:creationId xmlns:a16="http://schemas.microsoft.com/office/drawing/2014/main" id="{680CA95C-F6E8-8389-C799-88FD0A1D7B1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126279" y="4615110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9" name="Marcador de texto 31">
            <a:extLst>
              <a:ext uri="{FF2B5EF4-FFF2-40B4-BE49-F238E27FC236}">
                <a16:creationId xmlns:a16="http://schemas.microsoft.com/office/drawing/2014/main" id="{10B4DE77-B819-49D3-13B3-9A862C86D2F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707021" y="4615110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:a16="http://schemas.microsoft.com/office/drawing/2014/main" id="{34EAAFE9-A9B1-6F8D-9775-E316E3518A2F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4329759" y="4120929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7" name="Marcador de texto 34">
            <a:extLst>
              <a:ext uri="{FF2B5EF4-FFF2-40B4-BE49-F238E27FC236}">
                <a16:creationId xmlns:a16="http://schemas.microsoft.com/office/drawing/2014/main" id="{DFFD05A5-B736-A806-3FB1-E758382EBFA5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691661" y="4120929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8" name="Marcador de texto 34">
            <a:extLst>
              <a:ext uri="{FF2B5EF4-FFF2-40B4-BE49-F238E27FC236}">
                <a16:creationId xmlns:a16="http://schemas.microsoft.com/office/drawing/2014/main" id="{93A10BBE-E8E2-D140-F85E-AE27E4BC3BE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442913" y="3340729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:a16="http://schemas.microsoft.com/office/drawing/2014/main" id="{C8C34860-EFF7-CFD9-C7D1-BA2401A084A9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601698" y="3340729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0" name="Marcador de texto 34">
            <a:extLst>
              <a:ext uri="{FF2B5EF4-FFF2-40B4-BE49-F238E27FC236}">
                <a16:creationId xmlns:a16="http://schemas.microsoft.com/office/drawing/2014/main" id="{3655D843-2854-5FEE-22E9-8695D748BB46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601698" y="478160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3" name="Marcador de texto 34">
            <a:extLst>
              <a:ext uri="{FF2B5EF4-FFF2-40B4-BE49-F238E27FC236}">
                <a16:creationId xmlns:a16="http://schemas.microsoft.com/office/drawing/2014/main" id="{4757DA26-F42F-2A75-B6F0-ED2A7FDD316F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42913" y="478160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4" name="Oval 10">
            <a:extLst>
              <a:ext uri="{FF2B5EF4-FFF2-40B4-BE49-F238E27FC236}">
                <a16:creationId xmlns:a16="http://schemas.microsoft.com/office/drawing/2014/main" id="{DCB6549C-342C-814F-C82F-AA79B267D7D7}"/>
              </a:ext>
            </a:extLst>
          </p:cNvPr>
          <p:cNvSpPr>
            <a:spLocks noChangeAspect="1" noChangeArrowheads="1"/>
          </p:cNvSpPr>
          <p:nvPr/>
        </p:nvSpPr>
        <p:spPr bwMode="gray">
          <a:xfrm>
            <a:off x="5495778" y="3399102"/>
            <a:ext cx="1197976" cy="1166967"/>
          </a:xfrm>
          <a:prstGeom prst="ellipse">
            <a:avLst/>
          </a:prstGeom>
          <a:solidFill>
            <a:schemeClr val="accent2"/>
          </a:solidFill>
          <a:ln w="5715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 wrap="none" lIns="91422" tIns="45711" rIns="91422" bIns="45711" anchor="ctr"/>
          <a:lstStyle>
            <a:lvl1pPr>
              <a:defRPr sz="1500">
                <a:solidFill>
                  <a:srgbClr val="000000"/>
                </a:solidFill>
                <a:latin typeface="Verdana" pitchFamily="34" charset="0"/>
              </a:defRPr>
            </a:lvl1pPr>
            <a:lvl2pPr marL="742950" indent="-285750">
              <a:defRPr sz="1500">
                <a:solidFill>
                  <a:srgbClr val="000000"/>
                </a:solidFill>
                <a:latin typeface="Verdana" pitchFamily="34" charset="0"/>
              </a:defRPr>
            </a:lvl2pPr>
            <a:lvl3pPr marL="11430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3pPr>
            <a:lvl4pPr marL="16002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4pPr>
            <a:lvl5pPr marL="20574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9pPr>
          </a:lstStyle>
          <a:p>
            <a:pPr algn="ctr" defTabSz="914400" eaLnBrk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s-CL" altLang="es-CL" sz="1400" b="1" noProof="1">
              <a:solidFill>
                <a:schemeClr val="bg2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Marcador de texto 34">
            <a:extLst>
              <a:ext uri="{FF2B5EF4-FFF2-40B4-BE49-F238E27FC236}">
                <a16:creationId xmlns:a16="http://schemas.microsoft.com/office/drawing/2014/main" id="{35788F25-7620-B666-95D7-C89386BD385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493685" y="383780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1" name="Marcador de texto 31">
            <a:extLst>
              <a:ext uri="{FF2B5EF4-FFF2-40B4-BE49-F238E27FC236}">
                <a16:creationId xmlns:a16="http://schemas.microsoft.com/office/drawing/2014/main" id="{45960488-14AD-AE4E-69D8-19DBD4359525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5917406" y="1691726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2" name="Marcador de texto 34">
            <a:extLst>
              <a:ext uri="{FF2B5EF4-FFF2-40B4-BE49-F238E27FC236}">
                <a16:creationId xmlns:a16="http://schemas.microsoft.com/office/drawing/2014/main" id="{E9FFC526-2056-5717-28DE-70A7881791D3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4329759" y="310954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3" name="Marcador de texto 34">
            <a:extLst>
              <a:ext uri="{FF2B5EF4-FFF2-40B4-BE49-F238E27FC236}">
                <a16:creationId xmlns:a16="http://schemas.microsoft.com/office/drawing/2014/main" id="{2551CF0C-1FCF-BBA6-6ECA-78F404805DC3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6691661" y="310954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2" name="Marcador de texto 34">
            <a:extLst>
              <a:ext uri="{FF2B5EF4-FFF2-40B4-BE49-F238E27FC236}">
                <a16:creationId xmlns:a16="http://schemas.microsoft.com/office/drawing/2014/main" id="{CDE6333E-4444-1C3D-0934-E80757237CE1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5493685" y="2521625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4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10" name="Marcador de número de diapositiva 9"/>
          <p:cNvSpPr>
            <a:spLocks noGrp="1"/>
          </p:cNvSpPr>
          <p:nvPr>
            <p:ph type="sldNum" sz="quarter" idx="55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84708104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Diseño personalizado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5398341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84" name="Marcador de texto 34">
            <a:extLst>
              <a:ext uri="{FF2B5EF4-FFF2-40B4-BE49-F238E27FC236}">
                <a16:creationId xmlns:a16="http://schemas.microsoft.com/office/drawing/2014/main" id="{E3EB779C-B84A-5210-6215-9E8CCB20FBC6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47579" y="1557338"/>
            <a:ext cx="2608499" cy="4572522"/>
          </a:xfrm>
          <a:solidFill>
            <a:schemeClr val="tx2"/>
          </a:solidFill>
        </p:spPr>
        <p:txBody>
          <a:bodyPr lIns="180000" tIns="1800000" rIns="180000" bIns="180000" anchor="t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85" name="Marcador de texto 31">
            <a:extLst>
              <a:ext uri="{FF2B5EF4-FFF2-40B4-BE49-F238E27FC236}">
                <a16:creationId xmlns:a16="http://schemas.microsoft.com/office/drawing/2014/main" id="{318312FA-F729-D325-632B-8AADDA428B1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97859" y="1744036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86" name="Marcador de texto 34">
            <a:extLst>
              <a:ext uri="{FF2B5EF4-FFF2-40B4-BE49-F238E27FC236}">
                <a16:creationId xmlns:a16="http://schemas.microsoft.com/office/drawing/2014/main" id="{4929FB42-473D-4732-A25C-6A0885CAB423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3357033" y="1557338"/>
            <a:ext cx="2608499" cy="4572522"/>
          </a:xfrm>
          <a:solidFill>
            <a:schemeClr val="tx2"/>
          </a:solidFill>
        </p:spPr>
        <p:txBody>
          <a:bodyPr lIns="180000" tIns="1800000" rIns="180000" bIns="180000" anchor="t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87" name="Marcador de texto 31">
            <a:extLst>
              <a:ext uri="{FF2B5EF4-FFF2-40B4-BE49-F238E27FC236}">
                <a16:creationId xmlns:a16="http://schemas.microsoft.com/office/drawing/2014/main" id="{E94272B6-0EA7-74AE-A428-D5479E9D53EE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4007313" y="1744036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88" name="Marcador de texto 34">
            <a:extLst>
              <a:ext uri="{FF2B5EF4-FFF2-40B4-BE49-F238E27FC236}">
                <a16:creationId xmlns:a16="http://schemas.microsoft.com/office/drawing/2014/main" id="{8705252F-4C82-D3FC-981D-21803E922463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6224925" y="1557338"/>
            <a:ext cx="2608499" cy="4572522"/>
          </a:xfrm>
          <a:solidFill>
            <a:schemeClr val="tx2"/>
          </a:solidFill>
        </p:spPr>
        <p:txBody>
          <a:bodyPr lIns="180000" tIns="1800000" rIns="180000" bIns="180000" anchor="t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89" name="Marcador de texto 31">
            <a:extLst>
              <a:ext uri="{FF2B5EF4-FFF2-40B4-BE49-F238E27FC236}">
                <a16:creationId xmlns:a16="http://schemas.microsoft.com/office/drawing/2014/main" id="{08CBAFB7-88DC-C0A5-1819-FA9F0E25785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875205" y="1744036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90" name="Marcador de texto 34">
            <a:extLst>
              <a:ext uri="{FF2B5EF4-FFF2-40B4-BE49-F238E27FC236}">
                <a16:creationId xmlns:a16="http://schemas.microsoft.com/office/drawing/2014/main" id="{7113DBF5-8DF1-E7B0-269C-B3FBC41359EB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134379" y="1557338"/>
            <a:ext cx="2608499" cy="4572522"/>
          </a:xfrm>
          <a:solidFill>
            <a:schemeClr val="tx2"/>
          </a:solidFill>
        </p:spPr>
        <p:txBody>
          <a:bodyPr lIns="180000" tIns="1800000" rIns="180000" bIns="180000" anchor="t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91" name="Marcador de texto 31">
            <a:extLst>
              <a:ext uri="{FF2B5EF4-FFF2-40B4-BE49-F238E27FC236}">
                <a16:creationId xmlns:a16="http://schemas.microsoft.com/office/drawing/2014/main" id="{BA50ADE4-3B87-FB77-ECF0-C00278DC47B7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784659" y="1744036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6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7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21241480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Diseño personalizado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4264230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27" name="Marcador de texto 34">
            <a:extLst>
              <a:ext uri="{FF2B5EF4-FFF2-40B4-BE49-F238E27FC236}">
                <a16:creationId xmlns:a16="http://schemas.microsoft.com/office/drawing/2014/main" id="{6D1BD107-9DD2-34F6-5DB9-4AE55D454388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1102395" y="1557338"/>
            <a:ext cx="6312049" cy="1307939"/>
          </a:xfrm>
          <a:solidFill>
            <a:schemeClr val="tx2"/>
          </a:solidFill>
        </p:spPr>
        <p:txBody>
          <a:bodyPr lIns="900000" tIns="180000" rIns="180000" bIns="180000" anchor="ctr">
            <a:noAutofit/>
          </a:bodyPr>
          <a:lstStyle>
            <a:lvl1pPr marL="0" indent="0"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8" name="Marcador de texto 31">
            <a:extLst>
              <a:ext uri="{FF2B5EF4-FFF2-40B4-BE49-F238E27FC236}">
                <a16:creationId xmlns:a16="http://schemas.microsoft.com/office/drawing/2014/main" id="{852F6569-C635-4AE1-B058-A0E8F7662E6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557338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29" name="Marcador de texto 34">
            <a:extLst>
              <a:ext uri="{FF2B5EF4-FFF2-40B4-BE49-F238E27FC236}">
                <a16:creationId xmlns:a16="http://schemas.microsoft.com/office/drawing/2014/main" id="{07DA537F-1AF8-929F-0DDE-75406EB1BB21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2717438" y="3164913"/>
            <a:ext cx="6312049" cy="1307939"/>
          </a:xfrm>
          <a:solidFill>
            <a:schemeClr val="tx2"/>
          </a:solidFill>
        </p:spPr>
        <p:txBody>
          <a:bodyPr lIns="900000" tIns="180000" rIns="180000" bIns="180000" anchor="ctr">
            <a:noAutofit/>
          </a:bodyPr>
          <a:lstStyle>
            <a:lvl1pPr marL="0" indent="0"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0" name="Marcador de texto 31">
            <a:extLst>
              <a:ext uri="{FF2B5EF4-FFF2-40B4-BE49-F238E27FC236}">
                <a16:creationId xmlns:a16="http://schemas.microsoft.com/office/drawing/2014/main" id="{BD0C1EB3-E50D-92F7-9BEB-1B453A27F1C2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2062621" y="3165108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1" name="Marcador de texto 34">
            <a:extLst>
              <a:ext uri="{FF2B5EF4-FFF2-40B4-BE49-F238E27FC236}">
                <a16:creationId xmlns:a16="http://schemas.microsoft.com/office/drawing/2014/main" id="{F98FD673-D178-BE4A-3D33-C09DCB5F3B06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246883" y="4772488"/>
            <a:ext cx="6312049" cy="1307939"/>
          </a:xfrm>
          <a:solidFill>
            <a:schemeClr val="tx2"/>
          </a:solidFill>
        </p:spPr>
        <p:txBody>
          <a:bodyPr lIns="900000" tIns="180000" rIns="180000" bIns="180000" anchor="ctr">
            <a:noAutofit/>
          </a:bodyPr>
          <a:lstStyle>
            <a:lvl1pPr marL="0" indent="0"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2" name="Marcador de texto 31">
            <a:extLst>
              <a:ext uri="{FF2B5EF4-FFF2-40B4-BE49-F238E27FC236}">
                <a16:creationId xmlns:a16="http://schemas.microsoft.com/office/drawing/2014/main" id="{5CE5BD6A-3103-B0B5-922C-94C2C20C94C0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4592066" y="4772877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4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5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904597514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Línea de tiemp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64286585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34" name="Marcador de texto 34">
            <a:extLst>
              <a:ext uri="{FF2B5EF4-FFF2-40B4-BE49-F238E27FC236}">
                <a16:creationId xmlns:a16="http://schemas.microsoft.com/office/drawing/2014/main" id="{1F4DD714-404D-F451-2C40-C6184723D66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35975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:a16="http://schemas.microsoft.com/office/drawing/2014/main" id="{25B0AD76-B137-02A4-07E5-122F377922CF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747972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6" name="Marcador de texto 34">
            <a:extLst>
              <a:ext uri="{FF2B5EF4-FFF2-40B4-BE49-F238E27FC236}">
                <a16:creationId xmlns:a16="http://schemas.microsoft.com/office/drawing/2014/main" id="{B96DC186-85C0-38DC-08CE-92744A94E02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059969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7" name="Marcador de texto 34">
            <a:extLst>
              <a:ext uri="{FF2B5EF4-FFF2-40B4-BE49-F238E27FC236}">
                <a16:creationId xmlns:a16="http://schemas.microsoft.com/office/drawing/2014/main" id="{40E7975B-93A3-82E4-7C5F-AE17B9E022C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371966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8" name="Marcador de texto 34">
            <a:extLst>
              <a:ext uri="{FF2B5EF4-FFF2-40B4-BE49-F238E27FC236}">
                <a16:creationId xmlns:a16="http://schemas.microsoft.com/office/drawing/2014/main" id="{C22D84BC-5F79-C766-96AC-202CAF00BB12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683963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9" name="Marcador de texto 49">
            <a:extLst>
              <a:ext uri="{FF2B5EF4-FFF2-40B4-BE49-F238E27FC236}">
                <a16:creationId xmlns:a16="http://schemas.microsoft.com/office/drawing/2014/main" id="{9D9856A9-4A47-DE98-0A3E-417E9C02C7D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54028" y="4344177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0" name="Marcador de texto 49">
            <a:extLst>
              <a:ext uri="{FF2B5EF4-FFF2-40B4-BE49-F238E27FC236}">
                <a16:creationId xmlns:a16="http://schemas.microsoft.com/office/drawing/2014/main" id="{A83B9382-DE72-C65F-60C3-5CFD388674E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068442" y="4344177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1" name="Marcador de texto 49">
            <a:extLst>
              <a:ext uri="{FF2B5EF4-FFF2-40B4-BE49-F238E27FC236}">
                <a16:creationId xmlns:a16="http://schemas.microsoft.com/office/drawing/2014/main" id="{1958E19B-E1EC-4AC1-B917-EC7B1CCD0D8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676986" y="4344177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2" name="Marcador de texto 49">
            <a:extLst>
              <a:ext uri="{FF2B5EF4-FFF2-40B4-BE49-F238E27FC236}">
                <a16:creationId xmlns:a16="http://schemas.microsoft.com/office/drawing/2014/main" id="{55BDC762-466B-D545-7C3D-B7E0F08D93C8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51173" y="3281441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3" name="Marcador de texto 49">
            <a:extLst>
              <a:ext uri="{FF2B5EF4-FFF2-40B4-BE49-F238E27FC236}">
                <a16:creationId xmlns:a16="http://schemas.microsoft.com/office/drawing/2014/main" id="{28F54150-1083-DA95-A448-CB39A207511F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761235" y="3281441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4" name="Marcador de texto 49">
            <a:extLst>
              <a:ext uri="{FF2B5EF4-FFF2-40B4-BE49-F238E27FC236}">
                <a16:creationId xmlns:a16="http://schemas.microsoft.com/office/drawing/2014/main" id="{88B882DD-CAC4-D272-177A-C4334BD90161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54028" y="3821663"/>
            <a:ext cx="2052000" cy="472606"/>
          </a:xfr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5" name="Marcador de texto 49">
            <a:extLst>
              <a:ext uri="{FF2B5EF4-FFF2-40B4-BE49-F238E27FC236}">
                <a16:creationId xmlns:a16="http://schemas.microsoft.com/office/drawing/2014/main" id="{E6930F88-7465-93A0-9C40-8BDBD911A106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065508" y="3821663"/>
            <a:ext cx="2052000" cy="472606"/>
          </a:xfr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7" name="Marcador de texto 49">
            <a:extLst>
              <a:ext uri="{FF2B5EF4-FFF2-40B4-BE49-F238E27FC236}">
                <a16:creationId xmlns:a16="http://schemas.microsoft.com/office/drawing/2014/main" id="{A5FE6BE7-BB70-DB70-87EF-DE7FDFAB18E6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9676986" y="3821663"/>
            <a:ext cx="2052000" cy="472606"/>
          </a:xfr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8" name="Marcador de texto 49">
            <a:extLst>
              <a:ext uri="{FF2B5EF4-FFF2-40B4-BE49-F238E27FC236}">
                <a16:creationId xmlns:a16="http://schemas.microsoft.com/office/drawing/2014/main" id="{56F5FD8D-690C-C02E-6D99-2727F64C6E8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759768" y="2755675"/>
            <a:ext cx="2052000" cy="472606"/>
          </a:xfr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9" name="Marcador de texto 49">
            <a:extLst>
              <a:ext uri="{FF2B5EF4-FFF2-40B4-BE49-F238E27FC236}">
                <a16:creationId xmlns:a16="http://schemas.microsoft.com/office/drawing/2014/main" id="{90FDF2AD-7C27-E2B2-5648-D7158B4D61F8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371248" y="2755675"/>
            <a:ext cx="2052000" cy="472606"/>
          </a:xfr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texto 34">
            <a:extLst>
              <a:ext uri="{FF2B5EF4-FFF2-40B4-BE49-F238E27FC236}">
                <a16:creationId xmlns:a16="http://schemas.microsoft.com/office/drawing/2014/main" id="{B4A7D195-C102-F7F4-9B29-0C62CEC5C9AD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435975" y="1844616"/>
            <a:ext cx="45719" cy="1897105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1" name="Marcador de texto 34">
            <a:extLst>
              <a:ext uri="{FF2B5EF4-FFF2-40B4-BE49-F238E27FC236}">
                <a16:creationId xmlns:a16="http://schemas.microsoft.com/office/drawing/2014/main" id="{351C0F95-7835-B911-7CD7-B6E22072A277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 flipH="1">
            <a:off x="2754254" y="1833692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2" name="Marcador de texto 34">
            <a:extLst>
              <a:ext uri="{FF2B5EF4-FFF2-40B4-BE49-F238E27FC236}">
                <a16:creationId xmlns:a16="http://schemas.microsoft.com/office/drawing/2014/main" id="{BC21A1D9-FA0E-57A2-CA6F-1AE6B295115C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072533" y="1833691"/>
            <a:ext cx="45719" cy="1897105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3" name="Marcador de texto 34">
            <a:extLst>
              <a:ext uri="{FF2B5EF4-FFF2-40B4-BE49-F238E27FC236}">
                <a16:creationId xmlns:a16="http://schemas.microsoft.com/office/drawing/2014/main" id="{4B3C630F-6F19-60C1-7223-E12A2F337C15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 flipH="1">
            <a:off x="7390812" y="1833692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4" name="Marcador de texto 34">
            <a:extLst>
              <a:ext uri="{FF2B5EF4-FFF2-40B4-BE49-F238E27FC236}">
                <a16:creationId xmlns:a16="http://schemas.microsoft.com/office/drawing/2014/main" id="{EC0A0E51-4049-ED4C-3E66-7D4E1587F0CE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709090" y="1833691"/>
            <a:ext cx="45719" cy="1897105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5" name="Marcador de texto 34">
            <a:extLst>
              <a:ext uri="{FF2B5EF4-FFF2-40B4-BE49-F238E27FC236}">
                <a16:creationId xmlns:a16="http://schemas.microsoft.com/office/drawing/2014/main" id="{BAAE7064-47DD-08BB-EDD5-6FF9EF5E8C9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54028" y="1692713"/>
            <a:ext cx="11329985" cy="318177"/>
          </a:xfrm>
          <a:prstGeom prst="rightArrow">
            <a:avLst/>
          </a:prstGeom>
          <a:solidFill>
            <a:schemeClr val="accent2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6" name="Marcador de texto 49">
            <a:extLst>
              <a:ext uri="{FF2B5EF4-FFF2-40B4-BE49-F238E27FC236}">
                <a16:creationId xmlns:a16="http://schemas.microsoft.com/office/drawing/2014/main" id="{74784AEC-0CB6-FB04-C4EA-1DA9016ADEC8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444555" y="5621047"/>
            <a:ext cx="287997" cy="225206"/>
          </a:xfr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  </a:t>
            </a:r>
          </a:p>
        </p:txBody>
      </p:sp>
      <p:sp>
        <p:nvSpPr>
          <p:cNvPr id="77" name="Marcador de texto 49">
            <a:extLst>
              <a:ext uri="{FF2B5EF4-FFF2-40B4-BE49-F238E27FC236}">
                <a16:creationId xmlns:a16="http://schemas.microsoft.com/office/drawing/2014/main" id="{2D4F006D-923D-223D-5356-3172AF617FB7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444555" y="5940644"/>
            <a:ext cx="287997" cy="225206"/>
          </a:xfr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  </a:t>
            </a:r>
          </a:p>
        </p:txBody>
      </p:sp>
      <p:sp>
        <p:nvSpPr>
          <p:cNvPr id="78" name="Marcador de texto 49">
            <a:extLst>
              <a:ext uri="{FF2B5EF4-FFF2-40B4-BE49-F238E27FC236}">
                <a16:creationId xmlns:a16="http://schemas.microsoft.com/office/drawing/2014/main" id="{65F8D072-821C-CD48-5168-97D110689B15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793895" y="5621047"/>
            <a:ext cx="1702659" cy="22520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9" name="Marcador de texto 49">
            <a:extLst>
              <a:ext uri="{FF2B5EF4-FFF2-40B4-BE49-F238E27FC236}">
                <a16:creationId xmlns:a16="http://schemas.microsoft.com/office/drawing/2014/main" id="{A0D8519B-380E-4C82-BF3E-327326C10252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793895" y="5940644"/>
            <a:ext cx="1702659" cy="22520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914831210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Diseño personalizado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9715119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21" name="Marcador de texto 31">
            <a:extLst>
              <a:ext uri="{FF2B5EF4-FFF2-40B4-BE49-F238E27FC236}">
                <a16:creationId xmlns:a16="http://schemas.microsoft.com/office/drawing/2014/main" id="{F4F6B9BA-24E9-5D5B-C793-058B61EF60C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12204" y="1647712"/>
            <a:ext cx="4446000" cy="4446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sz="5400"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2" name="Marcador de texto 31">
            <a:extLst>
              <a:ext uri="{FF2B5EF4-FFF2-40B4-BE49-F238E27FC236}">
                <a16:creationId xmlns:a16="http://schemas.microsoft.com/office/drawing/2014/main" id="{C408C058-A33C-DE29-A4BA-8F34D6D1D7A0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576216" y="1589537"/>
            <a:ext cx="1224000" cy="122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sz="4800"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3" name="Marcador de texto 31">
            <a:extLst>
              <a:ext uri="{FF2B5EF4-FFF2-40B4-BE49-F238E27FC236}">
                <a16:creationId xmlns:a16="http://schemas.microsoft.com/office/drawing/2014/main" id="{C4845896-B9E6-B145-475C-119B4CC164D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096000" y="3265693"/>
            <a:ext cx="1224000" cy="122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sz="4800"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4" name="Marcador de texto 31">
            <a:extLst>
              <a:ext uri="{FF2B5EF4-FFF2-40B4-BE49-F238E27FC236}">
                <a16:creationId xmlns:a16="http://schemas.microsoft.com/office/drawing/2014/main" id="{AA6D4207-CAB7-80F6-F0E4-4B1B7384F39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576216" y="4941850"/>
            <a:ext cx="1224000" cy="1224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sz="4800"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5" name="Marcador de texto 34">
            <a:extLst>
              <a:ext uri="{FF2B5EF4-FFF2-40B4-BE49-F238E27FC236}">
                <a16:creationId xmlns:a16="http://schemas.microsoft.com/office/drawing/2014/main" id="{B795E8F0-235C-42B7-616B-E560D25BA58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031171" y="1880510"/>
            <a:ext cx="3516805" cy="759282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6" name="Marcador de texto 34">
            <a:extLst>
              <a:ext uri="{FF2B5EF4-FFF2-40B4-BE49-F238E27FC236}">
                <a16:creationId xmlns:a16="http://schemas.microsoft.com/office/drawing/2014/main" id="{7D571604-E0BE-DE6A-7F0A-F7A28C04B798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550955" y="3556666"/>
            <a:ext cx="3516805" cy="759282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7" name="Marcador de texto 34">
            <a:extLst>
              <a:ext uri="{FF2B5EF4-FFF2-40B4-BE49-F238E27FC236}">
                <a16:creationId xmlns:a16="http://schemas.microsoft.com/office/drawing/2014/main" id="{171BCFC5-40FE-A27D-30A3-454159999D0E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031171" y="5232822"/>
            <a:ext cx="3516805" cy="759282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42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3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196426734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Diseño personalizado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3685304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Gráfico 3">
            <a:extLst>
              <a:ext uri="{FF2B5EF4-FFF2-40B4-BE49-F238E27FC236}">
                <a16:creationId xmlns:a16="http://schemas.microsoft.com/office/drawing/2014/main" id="{DE8C5804-0487-8079-B88A-7DFFFFF6F8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953888" y="1818218"/>
            <a:ext cx="8284224" cy="2738796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14" name="Subtítulo 2">
            <a:extLst>
              <a:ext uri="{FF2B5EF4-FFF2-40B4-BE49-F238E27FC236}">
                <a16:creationId xmlns:a16="http://schemas.microsoft.com/office/drawing/2014/main" id="{78C8E64F-AC30-D2D0-7028-0E33E13B50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6" name="Marcador de texto 31">
            <a:extLst>
              <a:ext uri="{FF2B5EF4-FFF2-40B4-BE49-F238E27FC236}">
                <a16:creationId xmlns:a16="http://schemas.microsoft.com/office/drawing/2014/main" id="{0AD32CDB-1227-D0C7-505C-82845CC7898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566944" y="1744031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17" name="Marcador de texto 31">
            <a:extLst>
              <a:ext uri="{FF2B5EF4-FFF2-40B4-BE49-F238E27FC236}">
                <a16:creationId xmlns:a16="http://schemas.microsoft.com/office/drawing/2014/main" id="{CC888898-535B-E024-B74B-14C4D8BA623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202277" y="3889308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18" name="Marcador de texto 31">
            <a:extLst>
              <a:ext uri="{FF2B5EF4-FFF2-40B4-BE49-F238E27FC236}">
                <a16:creationId xmlns:a16="http://schemas.microsoft.com/office/drawing/2014/main" id="{FAE2C23C-8B34-CC07-905A-C99D6A540B8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630212" y="3889308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19" name="Marcador de texto 49">
            <a:extLst>
              <a:ext uri="{FF2B5EF4-FFF2-40B4-BE49-F238E27FC236}">
                <a16:creationId xmlns:a16="http://schemas.microsoft.com/office/drawing/2014/main" id="{3B2F53D3-2892-E394-A035-405645BA448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380871" y="2958406"/>
            <a:ext cx="2052000" cy="472606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0" name="Marcador de texto 49">
            <a:extLst>
              <a:ext uri="{FF2B5EF4-FFF2-40B4-BE49-F238E27FC236}">
                <a16:creationId xmlns:a16="http://schemas.microsoft.com/office/drawing/2014/main" id="{7425D436-3CC7-81AD-5C5D-83F222A17DA0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070000" y="2958406"/>
            <a:ext cx="2052000" cy="472606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8" name="Marcador de texto 49">
            <a:extLst>
              <a:ext uri="{FF2B5EF4-FFF2-40B4-BE49-F238E27FC236}">
                <a16:creationId xmlns:a16="http://schemas.microsoft.com/office/drawing/2014/main" id="{C44875E4-3B21-CD98-9350-148E637CBD13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7729485" y="2958406"/>
            <a:ext cx="2052000" cy="472606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0" name="Marcador de texto 49">
            <a:extLst>
              <a:ext uri="{FF2B5EF4-FFF2-40B4-BE49-F238E27FC236}">
                <a16:creationId xmlns:a16="http://schemas.microsoft.com/office/drawing/2014/main" id="{D283CFB5-CC73-6C6A-D2D4-4525C702EE8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380871" y="4804660"/>
            <a:ext cx="2052000" cy="1359476"/>
          </a:xfrm>
          <a:noFill/>
        </p:spPr>
        <p:txBody>
          <a:bodyPr anchor="t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1" name="Marcador de texto 49">
            <a:extLst>
              <a:ext uri="{FF2B5EF4-FFF2-40B4-BE49-F238E27FC236}">
                <a16:creationId xmlns:a16="http://schemas.microsoft.com/office/drawing/2014/main" id="{51E9C9EA-C5EF-6648-E9F0-18FCFAB171E2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070000" y="4804660"/>
            <a:ext cx="2052000" cy="1359476"/>
          </a:xfrm>
          <a:noFill/>
        </p:spPr>
        <p:txBody>
          <a:bodyPr anchor="t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:a16="http://schemas.microsoft.com/office/drawing/2014/main" id="{EC84790D-781E-2CF5-BDA8-B453AB6773C5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7729485" y="4804660"/>
            <a:ext cx="2052000" cy="1359476"/>
          </a:xfrm>
          <a:noFill/>
        </p:spPr>
        <p:txBody>
          <a:bodyPr anchor="t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823699406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Diseño personalizado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2477812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17" name="Marcador de texto 49">
            <a:extLst>
              <a:ext uri="{FF2B5EF4-FFF2-40B4-BE49-F238E27FC236}">
                <a16:creationId xmlns:a16="http://schemas.microsoft.com/office/drawing/2014/main" id="{A4E4D986-E94C-7FD4-C5CF-1EBA6739AA00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1607005" y="1557338"/>
            <a:ext cx="4113906" cy="901884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 algn="ctr">
              <a:buNone/>
              <a:defRPr sz="20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8" name="Marcador de texto 49">
            <a:extLst>
              <a:ext uri="{FF2B5EF4-FFF2-40B4-BE49-F238E27FC236}">
                <a16:creationId xmlns:a16="http://schemas.microsoft.com/office/drawing/2014/main" id="{126D0BE3-DB84-6691-B96D-7C2B3E46B45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5915958" y="1557338"/>
            <a:ext cx="5484729" cy="90188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l">
              <a:buNone/>
              <a:defRPr sz="1400" b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9" name="Marcador de posición de imagen 86">
            <a:extLst>
              <a:ext uri="{FF2B5EF4-FFF2-40B4-BE49-F238E27FC236}">
                <a16:creationId xmlns:a16="http://schemas.microsoft.com/office/drawing/2014/main" id="{8A7C46C9-1F5E-C1B4-18F9-45A30F6AE62D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494108" y="1559192"/>
            <a:ext cx="963613" cy="90003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20" name="Marcador de texto 49">
            <a:extLst>
              <a:ext uri="{FF2B5EF4-FFF2-40B4-BE49-F238E27FC236}">
                <a16:creationId xmlns:a16="http://schemas.microsoft.com/office/drawing/2014/main" id="{7ECABA93-1390-2D67-73EF-70040420B248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1607005" y="2789431"/>
            <a:ext cx="4113906" cy="901884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 algn="ctr">
              <a:buNone/>
              <a:defRPr sz="20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1" name="Marcador de texto 49">
            <a:extLst>
              <a:ext uri="{FF2B5EF4-FFF2-40B4-BE49-F238E27FC236}">
                <a16:creationId xmlns:a16="http://schemas.microsoft.com/office/drawing/2014/main" id="{B3373153-E85F-B310-EA98-E9D5B32E4274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915958" y="2789431"/>
            <a:ext cx="5484729" cy="90188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l">
              <a:buNone/>
              <a:defRPr sz="1400" b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2" name="Marcador de posición de imagen 86">
            <a:extLst>
              <a:ext uri="{FF2B5EF4-FFF2-40B4-BE49-F238E27FC236}">
                <a16:creationId xmlns:a16="http://schemas.microsoft.com/office/drawing/2014/main" id="{6B82B949-AD19-3848-4F9C-A26A59A12640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494108" y="2791285"/>
            <a:ext cx="963613" cy="90003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23" name="Marcador de texto 49">
            <a:extLst>
              <a:ext uri="{FF2B5EF4-FFF2-40B4-BE49-F238E27FC236}">
                <a16:creationId xmlns:a16="http://schemas.microsoft.com/office/drawing/2014/main" id="{D826A53D-1111-5D35-28EE-7E4C19DA5F0B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1607005" y="4021524"/>
            <a:ext cx="4113906" cy="901884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 algn="ctr">
              <a:buNone/>
              <a:defRPr sz="20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4" name="Marcador de texto 49">
            <a:extLst>
              <a:ext uri="{FF2B5EF4-FFF2-40B4-BE49-F238E27FC236}">
                <a16:creationId xmlns:a16="http://schemas.microsoft.com/office/drawing/2014/main" id="{F43F043C-DB58-8E83-F537-FC0E09226BD2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5915958" y="4021524"/>
            <a:ext cx="5484729" cy="90188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l">
              <a:buNone/>
              <a:defRPr sz="1400" b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5" name="Marcador de posición de imagen 86">
            <a:extLst>
              <a:ext uri="{FF2B5EF4-FFF2-40B4-BE49-F238E27FC236}">
                <a16:creationId xmlns:a16="http://schemas.microsoft.com/office/drawing/2014/main" id="{715A5DD4-7AA5-1E4B-53C9-DF5726861BFA}"/>
              </a:ext>
            </a:extLst>
          </p:cNvPr>
          <p:cNvSpPr>
            <a:spLocks noGrp="1"/>
          </p:cNvSpPr>
          <p:nvPr>
            <p:ph type="pic" sz="quarter" idx="56" hasCustomPrompt="1"/>
          </p:nvPr>
        </p:nvSpPr>
        <p:spPr>
          <a:xfrm>
            <a:off x="494108" y="4023378"/>
            <a:ext cx="963613" cy="90003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26" name="Marcador de texto 49">
            <a:extLst>
              <a:ext uri="{FF2B5EF4-FFF2-40B4-BE49-F238E27FC236}">
                <a16:creationId xmlns:a16="http://schemas.microsoft.com/office/drawing/2014/main" id="{EF8FC757-8585-B948-A3AE-8A8597837748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1607005" y="5253617"/>
            <a:ext cx="4113906" cy="901884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 algn="ctr">
              <a:buNone/>
              <a:defRPr sz="20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7" name="Marcador de texto 49">
            <a:extLst>
              <a:ext uri="{FF2B5EF4-FFF2-40B4-BE49-F238E27FC236}">
                <a16:creationId xmlns:a16="http://schemas.microsoft.com/office/drawing/2014/main" id="{5C2B6A10-590C-BF6B-229A-D906DCDB8E4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5915958" y="5253617"/>
            <a:ext cx="5484729" cy="90188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l">
              <a:buNone/>
              <a:defRPr sz="1400" b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8" name="Marcador de posición de imagen 86">
            <a:extLst>
              <a:ext uri="{FF2B5EF4-FFF2-40B4-BE49-F238E27FC236}">
                <a16:creationId xmlns:a16="http://schemas.microsoft.com/office/drawing/2014/main" id="{98505E1D-3652-8BCC-556E-7BE76B1807ED}"/>
              </a:ext>
            </a:extLst>
          </p:cNvPr>
          <p:cNvSpPr>
            <a:spLocks noGrp="1"/>
          </p:cNvSpPr>
          <p:nvPr>
            <p:ph type="pic" sz="quarter" idx="59" hasCustomPrompt="1"/>
          </p:nvPr>
        </p:nvSpPr>
        <p:spPr>
          <a:xfrm>
            <a:off x="494108" y="5255471"/>
            <a:ext cx="963613" cy="90003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6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5680487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3 te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ubtítulo 2">
            <a:extLst>
              <a:ext uri="{FF2B5EF4-FFF2-40B4-BE49-F238E27FC236}">
                <a16:creationId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br>
              <a:rPr lang="es-ES" dirty="0"/>
            </a:b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:a16="http://schemas.microsoft.com/office/drawing/2014/main" id="{BB82F20E-2D17-F38A-E34B-C654A253BC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6170" y="2297968"/>
            <a:ext cx="9048001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6" name="Marcador de texto 31">
            <a:extLst>
              <a:ext uri="{FF2B5EF4-FFF2-40B4-BE49-F238E27FC236}">
                <a16:creationId xmlns:a16="http://schemas.microsoft.com/office/drawing/2014/main" id="{16ADD03A-1395-6E97-679C-D7F51E2F28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7577" y="2300780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7" name="Marcador de texto 34">
            <a:extLst>
              <a:ext uri="{FF2B5EF4-FFF2-40B4-BE49-F238E27FC236}">
                <a16:creationId xmlns:a16="http://schemas.microsoft.com/office/drawing/2014/main" id="{505AF208-B13D-E587-055E-30DBBBD5543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6170" y="3478700"/>
            <a:ext cx="9048001" cy="360000"/>
          </a:xfrm>
          <a:noFill/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8" name="Marcador de texto 31">
            <a:extLst>
              <a:ext uri="{FF2B5EF4-FFF2-40B4-BE49-F238E27FC236}">
                <a16:creationId xmlns:a16="http://schemas.microsoft.com/office/drawing/2014/main" id="{D1EACBFF-A7F4-1FA2-E28A-77A7403DB7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577" y="3481512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9" name="Marcador de texto 34">
            <a:extLst>
              <a:ext uri="{FF2B5EF4-FFF2-40B4-BE49-F238E27FC236}">
                <a16:creationId xmlns:a16="http://schemas.microsoft.com/office/drawing/2014/main" id="{C6622F28-6A8D-F61E-FDF3-E171FFB2B29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6170" y="4668305"/>
            <a:ext cx="9048001" cy="360000"/>
          </a:xfrm>
          <a:noFill/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0" name="Marcador de texto 31">
            <a:extLst>
              <a:ext uri="{FF2B5EF4-FFF2-40B4-BE49-F238E27FC236}">
                <a16:creationId xmlns:a16="http://schemas.microsoft.com/office/drawing/2014/main" id="{02AAB428-3DBD-D653-E8E7-6AB9615EBBB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7577" y="4671117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360466286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Diseño personalizado 2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0075658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16" name="Marcador de texto 34">
            <a:extLst>
              <a:ext uri="{FF2B5EF4-FFF2-40B4-BE49-F238E27FC236}">
                <a16:creationId xmlns:a16="http://schemas.microsoft.com/office/drawing/2014/main" id="{D3872FAB-EA4D-B6F0-926C-C0C8E2973C6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7578" y="1336544"/>
            <a:ext cx="5538345" cy="792000"/>
          </a:xfrm>
          <a:solidFill>
            <a:schemeClr val="accent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17" name="Marcador de texto 34">
            <a:extLst>
              <a:ext uri="{FF2B5EF4-FFF2-40B4-BE49-F238E27FC236}">
                <a16:creationId xmlns:a16="http://schemas.microsoft.com/office/drawing/2014/main" id="{BB1C435A-2AF8-6141-9D7E-7BED58F2D7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7578" y="2257177"/>
            <a:ext cx="5538345" cy="216381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18" name="Marcador de texto 34">
            <a:extLst>
              <a:ext uri="{FF2B5EF4-FFF2-40B4-BE49-F238E27FC236}">
                <a16:creationId xmlns:a16="http://schemas.microsoft.com/office/drawing/2014/main" id="{DF7DAD86-D0CB-1A4D-2F4F-AA18F26A13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96001" y="2257177"/>
            <a:ext cx="5648422" cy="216381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19" name="Marcador de texto 34">
            <a:extLst>
              <a:ext uri="{FF2B5EF4-FFF2-40B4-BE49-F238E27FC236}">
                <a16:creationId xmlns:a16="http://schemas.microsoft.com/office/drawing/2014/main" id="{FA2E44B1-578A-AE99-9FC5-8284E259217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6001" y="4549625"/>
            <a:ext cx="5648422" cy="161622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0" name="Marcador de texto 34">
            <a:extLst>
              <a:ext uri="{FF2B5EF4-FFF2-40B4-BE49-F238E27FC236}">
                <a16:creationId xmlns:a16="http://schemas.microsoft.com/office/drawing/2014/main" id="{C71E9E98-22B1-EFA1-56BF-0F9E5F33D66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356207" y="4549625"/>
            <a:ext cx="3629716" cy="161622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1" name="Marcador de texto 34">
            <a:extLst>
              <a:ext uri="{FF2B5EF4-FFF2-40B4-BE49-F238E27FC236}">
                <a16:creationId xmlns:a16="http://schemas.microsoft.com/office/drawing/2014/main" id="{78F6F172-C151-F378-6D8A-CA7597979C1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5488" y="4549625"/>
            <a:ext cx="1790641" cy="161622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4" name="Marcador de texto 34">
            <a:extLst>
              <a:ext uri="{FF2B5EF4-FFF2-40B4-BE49-F238E27FC236}">
                <a16:creationId xmlns:a16="http://schemas.microsoft.com/office/drawing/2014/main" id="{E57F485E-94AC-32C6-58B0-B508FA1FDE7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096000" y="1336544"/>
            <a:ext cx="2773399" cy="798513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5" name="Marcador de texto 34">
            <a:extLst>
              <a:ext uri="{FF2B5EF4-FFF2-40B4-BE49-F238E27FC236}">
                <a16:creationId xmlns:a16="http://schemas.microsoft.com/office/drawing/2014/main" id="{BF59992B-B8E6-235B-79BC-3A77F89E11A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969339" y="1336544"/>
            <a:ext cx="2773400" cy="798513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514470777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Diseño personalizado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77696331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19" imgW="395" imgH="396" progId="TCLayout.ActiveDocument.1">
                  <p:embed/>
                </p:oleObj>
              </mc:Choice>
              <mc:Fallback>
                <p:oleObj name="Diapositiva de think-cell" r:id="rId19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57" name="Rectángulo 56">
            <a:extLst>
              <a:ext uri="{FF2B5EF4-FFF2-40B4-BE49-F238E27FC236}">
                <a16:creationId xmlns:a16="http://schemas.microsoft.com/office/drawing/2014/main" id="{AFA28392-D42B-F722-9584-719962085B5D}"/>
              </a:ext>
            </a:extLst>
          </p:cNvPr>
          <p:cNvSpPr/>
          <p:nvPr>
            <p:custDataLst>
              <p:tags r:id="rId2"/>
            </p:custDataLst>
          </p:nvPr>
        </p:nvSpPr>
        <p:spPr bwMode="auto">
          <a:xfrm>
            <a:off x="443948" y="3855513"/>
            <a:ext cx="11340064" cy="527050"/>
          </a:xfrm>
          <a:prstGeom prst="rect">
            <a:avLst/>
          </a:prstGeom>
          <a:solidFill>
            <a:schemeClr val="tx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90000" rIns="90000" bIns="90000" numCol="1" spcCol="0" rtlCol="0" anchor="t" anchorCtr="0">
            <a:noAutofit/>
          </a:bodyPr>
          <a:lstStyle/>
          <a:p>
            <a:pPr lvl="0" inden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es-CL" sz="1400" b="1" dirty="0">
                <a:solidFill>
                  <a:schemeClr val="tx1"/>
                </a:solidFill>
                <a:sym typeface="Helvetica Neue Medium"/>
              </a:rPr>
              <a:t>Texto</a:t>
            </a:r>
          </a:p>
        </p:txBody>
      </p:sp>
      <p:sp>
        <p:nvSpPr>
          <p:cNvPr id="58" name="Rectángulo 57">
            <a:extLst>
              <a:ext uri="{FF2B5EF4-FFF2-40B4-BE49-F238E27FC236}">
                <a16:creationId xmlns:a16="http://schemas.microsoft.com/office/drawing/2014/main" id="{AFA28392-D42B-F722-9584-719962085B5D}"/>
              </a:ext>
            </a:extLst>
          </p:cNvPr>
          <p:cNvSpPr/>
          <p:nvPr>
            <p:custDataLst>
              <p:tags r:id="rId3"/>
            </p:custDataLst>
          </p:nvPr>
        </p:nvSpPr>
        <p:spPr bwMode="auto">
          <a:xfrm>
            <a:off x="443948" y="1557338"/>
            <a:ext cx="11341479" cy="527050"/>
          </a:xfrm>
          <a:prstGeom prst="rect">
            <a:avLst/>
          </a:prstGeom>
          <a:solidFill>
            <a:schemeClr val="tx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90000" rIns="90000" bIns="90000" numCol="1" spcCol="0" rtlCol="0" anchor="t" anchorCtr="0">
            <a:noAutofit/>
          </a:bodyPr>
          <a:lstStyle/>
          <a:p>
            <a:pPr lvl="0" inden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es-CL" sz="1400" b="1" dirty="0">
                <a:solidFill>
                  <a:schemeClr val="tx1"/>
                </a:solidFill>
                <a:sym typeface="Helvetica Neue Medium"/>
              </a:rPr>
              <a:t>Texto</a:t>
            </a:r>
          </a:p>
        </p:txBody>
      </p:sp>
      <p:cxnSp>
        <p:nvCxnSpPr>
          <p:cNvPr id="59" name="Conector recto 58">
            <a:extLst>
              <a:ext uri="{FF2B5EF4-FFF2-40B4-BE49-F238E27FC236}">
                <a16:creationId xmlns:a16="http://schemas.microsoft.com/office/drawing/2014/main" id="{18795959-A4E8-8B11-BE59-2D0E42C4FD83}"/>
              </a:ext>
            </a:extLst>
          </p:cNvPr>
          <p:cNvCxnSpPr/>
          <p:nvPr>
            <p:custDataLst>
              <p:tags r:id="rId4"/>
            </p:custDataLst>
          </p:nvPr>
        </p:nvCxnSpPr>
        <p:spPr bwMode="auto">
          <a:xfrm>
            <a:off x="6578531" y="1345098"/>
            <a:ext cx="0" cy="482400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Conector recto 60">
            <a:extLst>
              <a:ext uri="{FF2B5EF4-FFF2-40B4-BE49-F238E27FC236}">
                <a16:creationId xmlns:a16="http://schemas.microsoft.com/office/drawing/2014/main" id="{8EED8BA4-EF73-3E41-3496-042093C3539F}"/>
              </a:ext>
            </a:extLst>
          </p:cNvPr>
          <p:cNvCxnSpPr/>
          <p:nvPr>
            <p:custDataLst>
              <p:tags r:id="rId5"/>
            </p:custDataLst>
          </p:nvPr>
        </p:nvCxnSpPr>
        <p:spPr bwMode="auto">
          <a:xfrm>
            <a:off x="4533798" y="1342551"/>
            <a:ext cx="0" cy="482400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Conector recto 61">
            <a:extLst>
              <a:ext uri="{FF2B5EF4-FFF2-40B4-BE49-F238E27FC236}">
                <a16:creationId xmlns:a16="http://schemas.microsoft.com/office/drawing/2014/main" id="{6B2B4871-15BA-068E-D6C3-DC43A100EA9E}"/>
              </a:ext>
            </a:extLst>
          </p:cNvPr>
          <p:cNvCxnSpPr/>
          <p:nvPr>
            <p:custDataLst>
              <p:tags r:id="rId6"/>
            </p:custDataLst>
          </p:nvPr>
        </p:nvCxnSpPr>
        <p:spPr bwMode="auto">
          <a:xfrm>
            <a:off x="8623264" y="1345098"/>
            <a:ext cx="0" cy="482400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Conector recto 63">
            <a:extLst>
              <a:ext uri="{FF2B5EF4-FFF2-40B4-BE49-F238E27FC236}">
                <a16:creationId xmlns:a16="http://schemas.microsoft.com/office/drawing/2014/main" id="{742D62C7-056E-A1FB-FAFD-D9E8B2D18178}"/>
              </a:ext>
            </a:extLst>
          </p:cNvPr>
          <p:cNvCxnSpPr/>
          <p:nvPr>
            <p:custDataLst>
              <p:tags r:id="rId7"/>
            </p:custDataLst>
          </p:nvPr>
        </p:nvCxnSpPr>
        <p:spPr bwMode="auto">
          <a:xfrm>
            <a:off x="444331" y="1557518"/>
            <a:ext cx="0" cy="460800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Conector recto 64">
            <a:extLst>
              <a:ext uri="{FF2B5EF4-FFF2-40B4-BE49-F238E27FC236}">
                <a16:creationId xmlns:a16="http://schemas.microsoft.com/office/drawing/2014/main" id="{828D9CCD-E121-A024-BAD5-6247DF8ED423}"/>
              </a:ext>
            </a:extLst>
          </p:cNvPr>
          <p:cNvCxnSpPr/>
          <p:nvPr>
            <p:custDataLst>
              <p:tags r:id="rId8"/>
            </p:custDataLst>
          </p:nvPr>
        </p:nvCxnSpPr>
        <p:spPr bwMode="auto">
          <a:xfrm>
            <a:off x="2489064" y="1452418"/>
            <a:ext cx="1" cy="4714133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Conector recto 67">
            <a:extLst>
              <a:ext uri="{FF2B5EF4-FFF2-40B4-BE49-F238E27FC236}">
                <a16:creationId xmlns:a16="http://schemas.microsoft.com/office/drawing/2014/main" id="{962C4893-076D-60A5-6E77-3630B92E13DD}"/>
              </a:ext>
            </a:extLst>
          </p:cNvPr>
          <p:cNvCxnSpPr/>
          <p:nvPr>
            <p:custDataLst>
              <p:tags r:id="rId9"/>
            </p:custDataLst>
          </p:nvPr>
        </p:nvCxnSpPr>
        <p:spPr bwMode="auto">
          <a:xfrm>
            <a:off x="10667998" y="1345993"/>
            <a:ext cx="2" cy="481680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Conector recto 70">
            <a:extLst>
              <a:ext uri="{FF2B5EF4-FFF2-40B4-BE49-F238E27FC236}">
                <a16:creationId xmlns:a16="http://schemas.microsoft.com/office/drawing/2014/main" id="{A1233ACE-71E0-7B32-C169-3789258DF077}"/>
              </a:ext>
            </a:extLst>
          </p:cNvPr>
          <p:cNvCxnSpPr/>
          <p:nvPr>
            <p:custDataLst>
              <p:tags r:id="rId10"/>
            </p:custDataLst>
          </p:nvPr>
        </p:nvCxnSpPr>
        <p:spPr bwMode="auto">
          <a:xfrm flipH="1">
            <a:off x="11784013" y="1557338"/>
            <a:ext cx="1413" cy="4608512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Conector recto 72">
            <a:extLst>
              <a:ext uri="{FF2B5EF4-FFF2-40B4-BE49-F238E27FC236}">
                <a16:creationId xmlns:a16="http://schemas.microsoft.com/office/drawing/2014/main" id="{13B33B83-0247-4E39-AA84-898C0D25F801}"/>
              </a:ext>
            </a:extLst>
          </p:cNvPr>
          <p:cNvCxnSpPr/>
          <p:nvPr>
            <p:custDataLst>
              <p:tags r:id="rId11"/>
            </p:custDataLst>
          </p:nvPr>
        </p:nvCxnSpPr>
        <p:spPr bwMode="auto">
          <a:xfrm>
            <a:off x="444715" y="3855513"/>
            <a:ext cx="11232000" cy="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Conector recto 73">
            <a:extLst>
              <a:ext uri="{FF2B5EF4-FFF2-40B4-BE49-F238E27FC236}">
                <a16:creationId xmlns:a16="http://schemas.microsoft.com/office/drawing/2014/main" id="{9E752F60-3DAA-1726-F721-345BA060B7A7}"/>
              </a:ext>
            </a:extLst>
          </p:cNvPr>
          <p:cNvCxnSpPr/>
          <p:nvPr>
            <p:custDataLst>
              <p:tags r:id="rId12"/>
            </p:custDataLst>
          </p:nvPr>
        </p:nvCxnSpPr>
        <p:spPr bwMode="auto">
          <a:xfrm>
            <a:off x="436545" y="6165850"/>
            <a:ext cx="11347468" cy="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Conector recto 74">
            <a:extLst>
              <a:ext uri="{FF2B5EF4-FFF2-40B4-BE49-F238E27FC236}">
                <a16:creationId xmlns:a16="http://schemas.microsoft.com/office/drawing/2014/main" id="{9097AA11-136E-FE5C-B2D9-9D24153B1592}"/>
              </a:ext>
            </a:extLst>
          </p:cNvPr>
          <p:cNvCxnSpPr/>
          <p:nvPr>
            <p:custDataLst>
              <p:tags r:id="rId13"/>
            </p:custDataLst>
          </p:nvPr>
        </p:nvCxnSpPr>
        <p:spPr bwMode="auto">
          <a:xfrm>
            <a:off x="444331" y="1557338"/>
            <a:ext cx="11347468" cy="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6" name="Marcador de texto 49">
            <a:extLst>
              <a:ext uri="{FF2B5EF4-FFF2-40B4-BE49-F238E27FC236}">
                <a16:creationId xmlns:a16="http://schemas.microsoft.com/office/drawing/2014/main" id="{6C44EA9F-4BE5-4D63-ADEE-6AE9A99BC8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0667996" y="1324044"/>
            <a:ext cx="1111061" cy="233294"/>
          </a:xfrm>
          <a:noFill/>
        </p:spPr>
        <p:txBody>
          <a:bodyPr anchor="ctr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7" name="Marcador de texto 6">
            <a:extLst>
              <a:ext uri="{FF2B5EF4-FFF2-40B4-BE49-F238E27FC236}">
                <a16:creationId xmlns:a16="http://schemas.microsoft.com/office/drawing/2014/main" id="{27B0F344-1CCC-237A-6BD4-0F6C2AB1CD4D}"/>
              </a:ext>
            </a:extLst>
          </p:cNvPr>
          <p:cNvSpPr>
            <a:spLocks noGrp="1"/>
          </p:cNvSpPr>
          <p:nvPr>
            <p:custDataLst>
              <p:tags r:id="rId14"/>
            </p:custDataLst>
          </p:nvPr>
        </p:nvSpPr>
        <p:spPr bwMode="auto">
          <a:xfrm>
            <a:off x="2489064" y="1324044"/>
            <a:ext cx="2043112" cy="233294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20638" rIns="0" bIns="20638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Bef>
                <a:spcPct val="0"/>
              </a:spcBef>
              <a:spcAft>
                <a:spcPct val="0"/>
              </a:spcAft>
              <a:buNone/>
            </a:pPr>
            <a:r>
              <a:rPr lang="es-CL" sz="1200" b="1" dirty="0">
                <a:solidFill>
                  <a:schemeClr val="bg1"/>
                </a:solidFill>
                <a:sym typeface="+mn-lt"/>
              </a:rPr>
              <a:t>Texto</a:t>
            </a:r>
          </a:p>
        </p:txBody>
      </p:sp>
      <p:sp>
        <p:nvSpPr>
          <p:cNvPr id="78" name="Marcador de texto 6">
            <a:extLst>
              <a:ext uri="{FF2B5EF4-FFF2-40B4-BE49-F238E27FC236}">
                <a16:creationId xmlns:a16="http://schemas.microsoft.com/office/drawing/2014/main" id="{27B0F344-1CCC-237A-6BD4-0F6C2AB1CD4D}"/>
              </a:ext>
            </a:extLst>
          </p:cNvPr>
          <p:cNvSpPr>
            <a:spLocks noGrp="1"/>
          </p:cNvSpPr>
          <p:nvPr>
            <p:custDataLst>
              <p:tags r:id="rId15"/>
            </p:custDataLst>
          </p:nvPr>
        </p:nvSpPr>
        <p:spPr bwMode="auto">
          <a:xfrm>
            <a:off x="4534339" y="1324044"/>
            <a:ext cx="2043112" cy="233294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20638" rIns="0" bIns="20638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Bef>
                <a:spcPct val="0"/>
              </a:spcBef>
              <a:spcAft>
                <a:spcPct val="0"/>
              </a:spcAft>
              <a:buNone/>
            </a:pPr>
            <a:r>
              <a:rPr lang="es-CL" sz="1200" b="1" dirty="0">
                <a:solidFill>
                  <a:schemeClr val="bg1"/>
                </a:solidFill>
                <a:sym typeface="+mn-lt"/>
              </a:rPr>
              <a:t>Texto</a:t>
            </a:r>
          </a:p>
        </p:txBody>
      </p:sp>
      <p:sp>
        <p:nvSpPr>
          <p:cNvPr id="79" name="Marcador de texto 6">
            <a:extLst>
              <a:ext uri="{FF2B5EF4-FFF2-40B4-BE49-F238E27FC236}">
                <a16:creationId xmlns:a16="http://schemas.microsoft.com/office/drawing/2014/main" id="{27B0F344-1CCC-237A-6BD4-0F6C2AB1CD4D}"/>
              </a:ext>
            </a:extLst>
          </p:cNvPr>
          <p:cNvSpPr>
            <a:spLocks noGrp="1"/>
          </p:cNvSpPr>
          <p:nvPr>
            <p:custDataLst>
              <p:tags r:id="rId16"/>
            </p:custDataLst>
          </p:nvPr>
        </p:nvSpPr>
        <p:spPr bwMode="auto">
          <a:xfrm>
            <a:off x="6579614" y="1324044"/>
            <a:ext cx="2043112" cy="233294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20638" rIns="0" bIns="20638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Bef>
                <a:spcPct val="0"/>
              </a:spcBef>
              <a:spcAft>
                <a:spcPct val="0"/>
              </a:spcAft>
              <a:buNone/>
            </a:pPr>
            <a:r>
              <a:rPr lang="es-CL" sz="1200" b="1" dirty="0">
                <a:solidFill>
                  <a:schemeClr val="bg1"/>
                </a:solidFill>
                <a:sym typeface="+mn-lt"/>
              </a:rPr>
              <a:t>Texto</a:t>
            </a:r>
          </a:p>
        </p:txBody>
      </p:sp>
      <p:sp>
        <p:nvSpPr>
          <p:cNvPr id="80" name="Marcador de texto 6">
            <a:extLst>
              <a:ext uri="{FF2B5EF4-FFF2-40B4-BE49-F238E27FC236}">
                <a16:creationId xmlns:a16="http://schemas.microsoft.com/office/drawing/2014/main" id="{27B0F344-1CCC-237A-6BD4-0F6C2AB1CD4D}"/>
              </a:ext>
            </a:extLst>
          </p:cNvPr>
          <p:cNvSpPr>
            <a:spLocks noGrp="1"/>
          </p:cNvSpPr>
          <p:nvPr>
            <p:custDataLst>
              <p:tags r:id="rId17"/>
            </p:custDataLst>
          </p:nvPr>
        </p:nvSpPr>
        <p:spPr bwMode="auto">
          <a:xfrm>
            <a:off x="8624886" y="1324044"/>
            <a:ext cx="2043112" cy="233294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20638" rIns="0" bIns="20638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Bef>
                <a:spcPct val="0"/>
              </a:spcBef>
              <a:spcAft>
                <a:spcPct val="0"/>
              </a:spcAft>
              <a:buNone/>
            </a:pPr>
            <a:r>
              <a:rPr lang="es-CL" sz="1200" b="1" dirty="0">
                <a:solidFill>
                  <a:schemeClr val="bg1"/>
                </a:solidFill>
                <a:sym typeface="+mn-lt"/>
              </a:rPr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970572956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BC48782D-A256-F7A2-22B3-A9EFAABB1D5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3BE9A77B-6163-C88D-FBC1-D45B0B1F4A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028211187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seño personalizado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17" name="Marcador de texto 49">
            <a:extLst>
              <a:ext uri="{FF2B5EF4-FFF2-40B4-BE49-F238E27FC236}">
                <a16:creationId xmlns:a16="http://schemas.microsoft.com/office/drawing/2014/main" id="{A4E4D986-E94C-7FD4-C5CF-1EBA6739AA00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1607005" y="1557338"/>
            <a:ext cx="4113906" cy="901884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 algn="ctr">
              <a:buNone/>
              <a:defRPr sz="20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8" name="Marcador de texto 49">
            <a:extLst>
              <a:ext uri="{FF2B5EF4-FFF2-40B4-BE49-F238E27FC236}">
                <a16:creationId xmlns:a16="http://schemas.microsoft.com/office/drawing/2014/main" id="{126D0BE3-DB84-6691-B96D-7C2B3E46B45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5915958" y="1557338"/>
            <a:ext cx="5484729" cy="90188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l">
              <a:buNone/>
              <a:defRPr sz="1400" b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9" name="Marcador de posición de imagen 86">
            <a:extLst>
              <a:ext uri="{FF2B5EF4-FFF2-40B4-BE49-F238E27FC236}">
                <a16:creationId xmlns:a16="http://schemas.microsoft.com/office/drawing/2014/main" id="{8A7C46C9-1F5E-C1B4-18F9-45A30F6AE62D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494108" y="1559192"/>
            <a:ext cx="963613" cy="90003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20" name="Marcador de texto 49">
            <a:extLst>
              <a:ext uri="{FF2B5EF4-FFF2-40B4-BE49-F238E27FC236}">
                <a16:creationId xmlns:a16="http://schemas.microsoft.com/office/drawing/2014/main" id="{7ECABA93-1390-2D67-73EF-70040420B248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1607005" y="2789431"/>
            <a:ext cx="4113906" cy="901884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 algn="ctr">
              <a:buNone/>
              <a:defRPr sz="20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1" name="Marcador de texto 49">
            <a:extLst>
              <a:ext uri="{FF2B5EF4-FFF2-40B4-BE49-F238E27FC236}">
                <a16:creationId xmlns:a16="http://schemas.microsoft.com/office/drawing/2014/main" id="{B3373153-E85F-B310-EA98-E9D5B32E4274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915958" y="2789431"/>
            <a:ext cx="5484729" cy="90188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l">
              <a:buNone/>
              <a:defRPr sz="1400" b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2" name="Marcador de posición de imagen 86">
            <a:extLst>
              <a:ext uri="{FF2B5EF4-FFF2-40B4-BE49-F238E27FC236}">
                <a16:creationId xmlns:a16="http://schemas.microsoft.com/office/drawing/2014/main" id="{6B82B949-AD19-3848-4F9C-A26A59A12640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494108" y="2791285"/>
            <a:ext cx="963613" cy="90003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23" name="Marcador de texto 49">
            <a:extLst>
              <a:ext uri="{FF2B5EF4-FFF2-40B4-BE49-F238E27FC236}">
                <a16:creationId xmlns:a16="http://schemas.microsoft.com/office/drawing/2014/main" id="{D826A53D-1111-5D35-28EE-7E4C19DA5F0B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1607005" y="4021524"/>
            <a:ext cx="4113906" cy="901884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 algn="ctr">
              <a:buNone/>
              <a:defRPr sz="20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4" name="Marcador de texto 49">
            <a:extLst>
              <a:ext uri="{FF2B5EF4-FFF2-40B4-BE49-F238E27FC236}">
                <a16:creationId xmlns:a16="http://schemas.microsoft.com/office/drawing/2014/main" id="{F43F043C-DB58-8E83-F537-FC0E09226BD2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5915958" y="4021524"/>
            <a:ext cx="5484729" cy="90188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l">
              <a:buNone/>
              <a:defRPr sz="1400" b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5" name="Marcador de posición de imagen 86">
            <a:extLst>
              <a:ext uri="{FF2B5EF4-FFF2-40B4-BE49-F238E27FC236}">
                <a16:creationId xmlns:a16="http://schemas.microsoft.com/office/drawing/2014/main" id="{715A5DD4-7AA5-1E4B-53C9-DF5726861BFA}"/>
              </a:ext>
            </a:extLst>
          </p:cNvPr>
          <p:cNvSpPr>
            <a:spLocks noGrp="1"/>
          </p:cNvSpPr>
          <p:nvPr>
            <p:ph type="pic" sz="quarter" idx="56" hasCustomPrompt="1"/>
          </p:nvPr>
        </p:nvSpPr>
        <p:spPr>
          <a:xfrm>
            <a:off x="494108" y="4023378"/>
            <a:ext cx="963613" cy="90003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26" name="Marcador de texto 49">
            <a:extLst>
              <a:ext uri="{FF2B5EF4-FFF2-40B4-BE49-F238E27FC236}">
                <a16:creationId xmlns:a16="http://schemas.microsoft.com/office/drawing/2014/main" id="{EF8FC757-8585-B948-A3AE-8A8597837748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1607005" y="5253617"/>
            <a:ext cx="4113906" cy="901884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 algn="ctr">
              <a:buNone/>
              <a:defRPr sz="20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7" name="Marcador de texto 49">
            <a:extLst>
              <a:ext uri="{FF2B5EF4-FFF2-40B4-BE49-F238E27FC236}">
                <a16:creationId xmlns:a16="http://schemas.microsoft.com/office/drawing/2014/main" id="{5C2B6A10-590C-BF6B-229A-D906DCDB8E4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5915958" y="5253617"/>
            <a:ext cx="5484729" cy="90188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l">
              <a:buNone/>
              <a:defRPr sz="1400" b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8" name="Marcador de posición de imagen 86">
            <a:extLst>
              <a:ext uri="{FF2B5EF4-FFF2-40B4-BE49-F238E27FC236}">
                <a16:creationId xmlns:a16="http://schemas.microsoft.com/office/drawing/2014/main" id="{98505E1D-3652-8BCC-556E-7BE76B1807ED}"/>
              </a:ext>
            </a:extLst>
          </p:cNvPr>
          <p:cNvSpPr>
            <a:spLocks noGrp="1"/>
          </p:cNvSpPr>
          <p:nvPr>
            <p:ph type="pic" sz="quarter" idx="59" hasCustomPrompt="1"/>
          </p:nvPr>
        </p:nvSpPr>
        <p:spPr>
          <a:xfrm>
            <a:off x="494108" y="5255471"/>
            <a:ext cx="963613" cy="90003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6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5" name="Marcador de texto 16">
            <a:extLst>
              <a:ext uri="{FF2B5EF4-FFF2-40B4-BE49-F238E27FC236}">
                <a16:creationId xmlns:a16="http://schemas.microsoft.com/office/drawing/2014/main" id="{99AF2238-81C7-3185-3227-30ABB81443A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1607005" y="1238186"/>
            <a:ext cx="1964754" cy="21944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s-CL" dirty="0"/>
          </a:p>
        </p:txBody>
      </p:sp>
      <p:sp>
        <p:nvSpPr>
          <p:cNvPr id="6" name="Marcador de texto 17">
            <a:extLst>
              <a:ext uri="{FF2B5EF4-FFF2-40B4-BE49-F238E27FC236}">
                <a16:creationId xmlns:a16="http://schemas.microsoft.com/office/drawing/2014/main" id="{3AEC8141-5DC0-046F-F882-6E893879DFF9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5924132" y="1238186"/>
            <a:ext cx="2104509" cy="21944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9138851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8 te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1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6172" y="217558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2" name="Marcador de texto 31">
            <a:extLst>
              <a:ext uri="{FF2B5EF4-FFF2-40B4-BE49-F238E27FC236}">
                <a16:creationId xmlns:a16="http://schemas.microsoft.com/office/drawing/2014/main" id="{C69072E1-6E04-CA54-BFB5-DCF1DA9436D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47578" y="217839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3" name="Marcador de texto 34">
            <a:extLst>
              <a:ext uri="{FF2B5EF4-FFF2-40B4-BE49-F238E27FC236}">
                <a16:creationId xmlns:a16="http://schemas.microsoft.com/office/drawing/2014/main" id="{E4764955-B8B9-8384-1CF7-BDF09A3E2EA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26172" y="315261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4" name="Marcador de texto 31">
            <a:extLst>
              <a:ext uri="{FF2B5EF4-FFF2-40B4-BE49-F238E27FC236}">
                <a16:creationId xmlns:a16="http://schemas.microsoft.com/office/drawing/2014/main" id="{F806080E-3DB9-A6B3-2C07-40814D52BC1A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47578" y="315542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5" name="Marcador de texto 34">
            <a:extLst>
              <a:ext uri="{FF2B5EF4-FFF2-40B4-BE49-F238E27FC236}">
                <a16:creationId xmlns:a16="http://schemas.microsoft.com/office/drawing/2014/main" id="{B3685CC4-E913-26E7-F486-8BBD6FF93754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26172" y="406701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6" name="Marcador de texto 31">
            <a:extLst>
              <a:ext uri="{FF2B5EF4-FFF2-40B4-BE49-F238E27FC236}">
                <a16:creationId xmlns:a16="http://schemas.microsoft.com/office/drawing/2014/main" id="{1955BF48-41FA-1C54-8221-F81BF1A83D51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7578" y="406982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7" name="Marcador de texto 34">
            <a:extLst>
              <a:ext uri="{FF2B5EF4-FFF2-40B4-BE49-F238E27FC236}">
                <a16:creationId xmlns:a16="http://schemas.microsoft.com/office/drawing/2014/main" id="{EEF4BC2E-0F75-7A4F-6313-4F8299C63019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26172" y="504404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8" name="Marcador de texto 31">
            <a:extLst>
              <a:ext uri="{FF2B5EF4-FFF2-40B4-BE49-F238E27FC236}">
                <a16:creationId xmlns:a16="http://schemas.microsoft.com/office/drawing/2014/main" id="{465C0AA6-4DCA-EA3F-CA82-295E21E3378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47578" y="504685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:a16="http://schemas.microsoft.com/office/drawing/2014/main" id="{FB0DDD56-88BD-DFDD-D2D3-4EF7EA59186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018596" y="217558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0" name="Marcador de texto 31">
            <a:extLst>
              <a:ext uri="{FF2B5EF4-FFF2-40B4-BE49-F238E27FC236}">
                <a16:creationId xmlns:a16="http://schemas.microsoft.com/office/drawing/2014/main" id="{FA0E4429-A960-3F59-7287-F08CAC4D75F0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5840002" y="217839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1" name="Marcador de texto 34">
            <a:extLst>
              <a:ext uri="{FF2B5EF4-FFF2-40B4-BE49-F238E27FC236}">
                <a16:creationId xmlns:a16="http://schemas.microsoft.com/office/drawing/2014/main" id="{BBFAE26C-E8D3-3868-64CA-2FB139FA919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018596" y="315261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2" name="Marcador de texto 31">
            <a:extLst>
              <a:ext uri="{FF2B5EF4-FFF2-40B4-BE49-F238E27FC236}">
                <a16:creationId xmlns:a16="http://schemas.microsoft.com/office/drawing/2014/main" id="{3A48C3C8-A660-1896-28E9-543E776D589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840002" y="315542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3" name="Marcador de texto 34">
            <a:extLst>
              <a:ext uri="{FF2B5EF4-FFF2-40B4-BE49-F238E27FC236}">
                <a16:creationId xmlns:a16="http://schemas.microsoft.com/office/drawing/2014/main" id="{CC76659D-EA83-09B7-2000-43A1EDD3BD75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018596" y="406701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4" name="Marcador de texto 31">
            <a:extLst>
              <a:ext uri="{FF2B5EF4-FFF2-40B4-BE49-F238E27FC236}">
                <a16:creationId xmlns:a16="http://schemas.microsoft.com/office/drawing/2014/main" id="{684E5F43-03F5-FA4D-0EA6-3E2A70CE880F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840002" y="406982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5" name="Marcador de texto 34">
            <a:extLst>
              <a:ext uri="{FF2B5EF4-FFF2-40B4-BE49-F238E27FC236}">
                <a16:creationId xmlns:a16="http://schemas.microsoft.com/office/drawing/2014/main" id="{8167DC47-DBB4-8851-D8DE-56EA4C485B6F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018596" y="504404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6" name="Marcador de texto 31">
            <a:extLst>
              <a:ext uri="{FF2B5EF4-FFF2-40B4-BE49-F238E27FC236}">
                <a16:creationId xmlns:a16="http://schemas.microsoft.com/office/drawing/2014/main" id="{0D2F8610-F42B-1483-8E0B-8C09023A600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5840002" y="504685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7" name="Subtítulo 2">
            <a:extLst>
              <a:ext uri="{FF2B5EF4-FFF2-40B4-BE49-F238E27FC236}">
                <a16:creationId xmlns:a16="http://schemas.microsoft.com/office/drawing/2014/main" id="{C26E1CCB-40F5-C730-7CB1-0FD3E86B82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8451338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con horar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1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16842" y="1814254"/>
            <a:ext cx="8244000" cy="658800"/>
          </a:xfrm>
          <a:solidFill>
            <a:schemeClr val="tx2"/>
          </a:solidFill>
        </p:spPr>
        <p:txBody>
          <a:bodyPr lIns="360000" tIns="90000" bIns="90000" anchor="t" anchorCtr="0">
            <a:noAutofit/>
          </a:bodyPr>
          <a:lstStyle>
            <a:lvl1pPr marL="0" indent="0">
              <a:buNone/>
              <a:defRPr sz="1400" b="1" baseline="0"/>
            </a:lvl1pPr>
          </a:lstStyle>
          <a:p>
            <a:pPr lvl="0"/>
            <a:r>
              <a:rPr lang="es-ES" dirty="0"/>
              <a:t>Tema N</a:t>
            </a:r>
            <a:br>
              <a:rPr lang="es-ES" dirty="0"/>
            </a:br>
            <a:endParaRPr lang="es-ES" dirty="0"/>
          </a:p>
        </p:txBody>
      </p:sp>
      <p:sp>
        <p:nvSpPr>
          <p:cNvPr id="42" name="Marcador de texto 31">
            <a:extLst>
              <a:ext uri="{FF2B5EF4-FFF2-40B4-BE49-F238E27FC236}">
                <a16:creationId xmlns:a16="http://schemas.microsoft.com/office/drawing/2014/main" id="{C69072E1-6E04-CA54-BFB5-DCF1DA9436D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47575" y="1814254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7" name="Subtítulo 2">
            <a:extLst>
              <a:ext uri="{FF2B5EF4-FFF2-40B4-BE49-F238E27FC236}">
                <a16:creationId xmlns:a16="http://schemas.microsoft.com/office/drawing/2014/main" id="{C26E1CCB-40F5-C730-7CB1-0FD3E86B82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47577" y="1303885"/>
            <a:ext cx="8422593" cy="253454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cxnSp>
        <p:nvCxnSpPr>
          <p:cNvPr id="6" name="Conector recto 5"/>
          <p:cNvCxnSpPr/>
          <p:nvPr userDrawn="1"/>
        </p:nvCxnSpPr>
        <p:spPr>
          <a:xfrm flipV="1">
            <a:off x="447577" y="1553707"/>
            <a:ext cx="4528939" cy="1599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Marcador de texto 49">
            <a:extLst>
              <a:ext uri="{FF2B5EF4-FFF2-40B4-BE49-F238E27FC236}">
                <a16:creationId xmlns:a16="http://schemas.microsoft.com/office/drawing/2014/main" id="{E92E4CC6-CD15-8A63-0189-506371F9044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121257" y="1303885"/>
            <a:ext cx="2664000" cy="252000"/>
          </a:xfrm>
          <a:noFill/>
        </p:spPr>
        <p:txBody>
          <a:bodyPr>
            <a:noAutofit/>
          </a:bodyPr>
          <a:lstStyle>
            <a:lvl1pPr marL="0" indent="0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7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9121257" y="1814254"/>
            <a:ext cx="2662756" cy="658800"/>
          </a:xfrm>
          <a:solidFill>
            <a:schemeClr val="tx2"/>
          </a:solidFill>
        </p:spPr>
        <p:txBody>
          <a:bodyPr lIns="90000" tIns="90000" bIns="90000" anchor="t" anchorCtr="0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8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9121257" y="2668930"/>
            <a:ext cx="2662756" cy="657138"/>
          </a:xfrm>
          <a:solidFill>
            <a:schemeClr val="bg1"/>
          </a:solidFill>
        </p:spPr>
        <p:txBody>
          <a:bodyPr lIns="90000" tIns="90000" bIns="90000" anchor="t" anchorCtr="0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9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9121257" y="3523606"/>
            <a:ext cx="2662756" cy="657138"/>
          </a:xfrm>
          <a:solidFill>
            <a:schemeClr val="bg1"/>
          </a:solidFill>
        </p:spPr>
        <p:txBody>
          <a:bodyPr lIns="90000" tIns="90000" bIns="90000" anchor="t" anchorCtr="0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0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9121257" y="4378282"/>
            <a:ext cx="2662756" cy="657138"/>
          </a:xfrm>
          <a:solidFill>
            <a:schemeClr val="bg1"/>
          </a:solidFill>
        </p:spPr>
        <p:txBody>
          <a:bodyPr lIns="90000" tIns="90000" bIns="90000" anchor="t" anchorCtr="0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8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9121257" y="5232958"/>
            <a:ext cx="2662756" cy="657138"/>
          </a:xfrm>
          <a:solidFill>
            <a:schemeClr val="bg1"/>
          </a:solidFill>
        </p:spPr>
        <p:txBody>
          <a:bodyPr lIns="90000" tIns="90000" bIns="90000" anchor="t" anchorCtr="0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626170" y="5232958"/>
            <a:ext cx="8244000" cy="658800"/>
          </a:xfrm>
          <a:solidFill>
            <a:schemeClr val="bg1"/>
          </a:solidFill>
        </p:spPr>
        <p:txBody>
          <a:bodyPr lIns="360000" tIns="90000" bIns="90000" anchor="t" anchorCtr="0">
            <a:noAutofit/>
          </a:bodyPr>
          <a:lstStyle>
            <a:lvl1pPr marL="0" indent="0">
              <a:buNone/>
              <a:defRPr sz="1400" b="1" baseline="0"/>
            </a:lvl1pPr>
          </a:lstStyle>
          <a:p>
            <a:pPr lvl="0"/>
            <a:r>
              <a:rPr lang="es-ES" dirty="0"/>
              <a:t>Tema N</a:t>
            </a:r>
          </a:p>
        </p:txBody>
      </p:sp>
      <p:sp>
        <p:nvSpPr>
          <p:cNvPr id="50" name="Marcador de texto 31">
            <a:extLst>
              <a:ext uri="{FF2B5EF4-FFF2-40B4-BE49-F238E27FC236}">
                <a16:creationId xmlns:a16="http://schemas.microsoft.com/office/drawing/2014/main" id="{C69072E1-6E04-CA54-BFB5-DCF1DA9436D0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456903" y="5232958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1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626170" y="4378282"/>
            <a:ext cx="8244000" cy="658800"/>
          </a:xfrm>
          <a:solidFill>
            <a:schemeClr val="bg1"/>
          </a:solidFill>
        </p:spPr>
        <p:txBody>
          <a:bodyPr lIns="360000" tIns="90000" bIns="90000" anchor="t" anchorCtr="0">
            <a:noAutofit/>
          </a:bodyPr>
          <a:lstStyle>
            <a:lvl1pPr marL="0" indent="0">
              <a:buNone/>
              <a:defRPr sz="1400" b="1" baseline="0"/>
            </a:lvl1pPr>
          </a:lstStyle>
          <a:p>
            <a:pPr lvl="0"/>
            <a:r>
              <a:rPr lang="es-ES" dirty="0"/>
              <a:t>Tema N</a:t>
            </a:r>
          </a:p>
        </p:txBody>
      </p:sp>
      <p:sp>
        <p:nvSpPr>
          <p:cNvPr id="52" name="Marcador de texto 31">
            <a:extLst>
              <a:ext uri="{FF2B5EF4-FFF2-40B4-BE49-F238E27FC236}">
                <a16:creationId xmlns:a16="http://schemas.microsoft.com/office/drawing/2014/main" id="{C69072E1-6E04-CA54-BFB5-DCF1DA9436D0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456903" y="4378282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3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626170" y="3523606"/>
            <a:ext cx="8244000" cy="658800"/>
          </a:xfrm>
          <a:solidFill>
            <a:schemeClr val="bg1"/>
          </a:solidFill>
        </p:spPr>
        <p:txBody>
          <a:bodyPr lIns="360000" tIns="90000" bIns="90000" anchor="t" anchorCtr="0">
            <a:noAutofit/>
          </a:bodyPr>
          <a:lstStyle>
            <a:lvl1pPr marL="0" indent="0">
              <a:buNone/>
              <a:defRPr sz="1400" b="1" baseline="0"/>
            </a:lvl1pPr>
          </a:lstStyle>
          <a:p>
            <a:pPr lvl="0"/>
            <a:r>
              <a:rPr lang="es-ES" dirty="0"/>
              <a:t>Tema N</a:t>
            </a:r>
          </a:p>
        </p:txBody>
      </p:sp>
      <p:sp>
        <p:nvSpPr>
          <p:cNvPr id="54" name="Marcador de texto 31">
            <a:extLst>
              <a:ext uri="{FF2B5EF4-FFF2-40B4-BE49-F238E27FC236}">
                <a16:creationId xmlns:a16="http://schemas.microsoft.com/office/drawing/2014/main" id="{C69072E1-6E04-CA54-BFB5-DCF1DA9436D0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456903" y="3523606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5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612180" y="2668930"/>
            <a:ext cx="8244000" cy="658800"/>
          </a:xfrm>
          <a:solidFill>
            <a:schemeClr val="bg1"/>
          </a:solidFill>
        </p:spPr>
        <p:txBody>
          <a:bodyPr lIns="360000" tIns="90000" bIns="90000" anchor="t" anchorCtr="0">
            <a:noAutofit/>
          </a:bodyPr>
          <a:lstStyle>
            <a:lvl1pPr marL="0" indent="0">
              <a:buNone/>
              <a:defRPr sz="1400" b="1" baseline="0"/>
            </a:lvl1pPr>
          </a:lstStyle>
          <a:p>
            <a:pPr lvl="0"/>
            <a:r>
              <a:rPr lang="es-ES" dirty="0"/>
              <a:t>Tema N</a:t>
            </a:r>
          </a:p>
        </p:txBody>
      </p:sp>
      <p:sp>
        <p:nvSpPr>
          <p:cNvPr id="56" name="Marcador de texto 31">
            <a:extLst>
              <a:ext uri="{FF2B5EF4-FFF2-40B4-BE49-F238E27FC236}">
                <a16:creationId xmlns:a16="http://schemas.microsoft.com/office/drawing/2014/main" id="{C69072E1-6E04-CA54-BFB5-DCF1DA9436D0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433586" y="2668930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8934128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blanca comple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ubtítulo 2">
            <a:extLst>
              <a:ext uri="{FF2B5EF4-FFF2-40B4-BE49-F238E27FC236}">
                <a16:creationId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13" name="Marcador de texto 3">
            <a:extLst>
              <a:ext uri="{FF2B5EF4-FFF2-40B4-BE49-F238E27FC236}">
                <a16:creationId xmlns:a16="http://schemas.microsoft.com/office/drawing/2014/main" id="{E0B57D74-FDA4-3B80-E9DF-B3B0E2003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5770" y="1557338"/>
            <a:ext cx="11338243" cy="460851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0818050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blanca - título y sub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ubtítulo 2">
            <a:extLst>
              <a:ext uri="{FF2B5EF4-FFF2-40B4-BE49-F238E27FC236}">
                <a16:creationId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16870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791950230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Marcador de texto 7">
            <a:extLst>
              <a:ext uri="{FF2B5EF4-FFF2-40B4-BE49-F238E27FC236}">
                <a16:creationId xmlns:a16="http://schemas.microsoft.com/office/drawing/2014/main" id="{BF82C2D2-470B-340E-2C53-AE2D8419821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575850" y="4302039"/>
            <a:ext cx="5370806" cy="5043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500" b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Subtítulo Arial 15</a:t>
            </a:r>
            <a:endParaRPr lang="es-CL" dirty="0"/>
          </a:p>
        </p:txBody>
      </p:sp>
      <p:sp>
        <p:nvSpPr>
          <p:cNvPr id="4" name="Marcador de texto 7">
            <a:extLst>
              <a:ext uri="{FF2B5EF4-FFF2-40B4-BE49-F238E27FC236}">
                <a16:creationId xmlns:a16="http://schemas.microsoft.com/office/drawing/2014/main" id="{871C39F7-EBC2-2D1D-3771-B165ED502153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584699" y="2762487"/>
            <a:ext cx="5361957" cy="130036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3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presentación Máximo 3 líneas Arial </a:t>
            </a:r>
            <a:r>
              <a:rPr lang="es-ES" dirty="0" err="1"/>
              <a:t>bold</a:t>
            </a:r>
            <a:r>
              <a:rPr lang="es-ES" dirty="0"/>
              <a:t>- 30 puntos</a:t>
            </a:r>
            <a:endParaRPr lang="es-CL" dirty="0"/>
          </a:p>
        </p:txBody>
      </p:sp>
      <p:pic>
        <p:nvPicPr>
          <p:cNvPr id="7" name="Picture 2" descr="A green sign with white text&#10;&#10;Description automatically generated with low confidence">
            <a:extLst>
              <a:ext uri="{FF2B5EF4-FFF2-40B4-BE49-F238E27FC236}">
                <a16:creationId xmlns:a16="http://schemas.microsoft.com/office/drawing/2014/main" id="{CD59D1EF-1CFD-7CE4-757B-902A48A9D35B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556" y="1909263"/>
            <a:ext cx="3039474" cy="3039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5616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blanc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7730203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gris completa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ubtítulo 2">
            <a:extLst>
              <a:ext uri="{FF2B5EF4-FFF2-40B4-BE49-F238E27FC236}">
                <a16:creationId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13" name="Marcador de texto 3">
            <a:extLst>
              <a:ext uri="{FF2B5EF4-FFF2-40B4-BE49-F238E27FC236}">
                <a16:creationId xmlns:a16="http://schemas.microsoft.com/office/drawing/2014/main" id="{E0B57D74-FDA4-3B80-E9DF-B3B0E2003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5770" y="1557338"/>
            <a:ext cx="11338243" cy="460851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9282396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gris - Título y subtítul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ubtítulo 2">
            <a:extLst>
              <a:ext uri="{FF2B5EF4-FFF2-40B4-BE49-F238E27FC236}">
                <a16:creationId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31622197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gris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7654265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verde - complet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ctangle 1" hidden="1"/>
          <p:cNvGraphicFramePr>
            <a:graphicFrameLocks/>
          </p:cNvGraphicFramePr>
          <p:nvPr>
            <p:custDataLst>
              <p:tags r:id="rId1"/>
            </p:custDataLst>
          </p:nvPr>
        </p:nvGraphicFramePr>
        <p:xfrm>
          <a:off x="0" y="1"/>
          <a:ext cx="215026" cy="16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0" imgH="0" progId="TCLayout.ActiveDocument.1">
                  <p:embed/>
                </p:oleObj>
              </mc:Choice>
              <mc:Fallback>
                <p:oleObj name="Diapositiva de think-cell" r:id="rId3" imgW="0" imgH="0" progId="TCLayout.ActiveDocument.1">
                  <p:embed/>
                  <p:pic>
                    <p:nvPicPr>
                      <p:cNvPr id="4" name="Rectangle 1" hidden="1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215026" cy="16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Conector recto 18">
            <a:extLst>
              <a:ext uri="{FF2B5EF4-FFF2-40B4-BE49-F238E27FC236}">
                <a16:creationId xmlns:a16="http://schemas.microsoft.com/office/drawing/2014/main" id="{85F9AF68-8345-6B33-319E-57FB32203EE1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ubtítulo 2">
            <a:extLst>
              <a:ext uri="{FF2B5EF4-FFF2-40B4-BE49-F238E27FC236}">
                <a16:creationId xmlns:a16="http://schemas.microsoft.com/office/drawing/2014/main" id="{1BB65AC0-90D3-620A-99B0-9A743324E2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7" name="Título 9">
            <a:extLst>
              <a:ext uri="{FF2B5EF4-FFF2-40B4-BE49-F238E27FC236}">
                <a16:creationId xmlns:a16="http://schemas.microsoft.com/office/drawing/2014/main" id="{9FD4B0E4-F4A4-1398-9C24-8A4896DE8D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9261" y="496570"/>
            <a:ext cx="9792000" cy="6084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br>
              <a:rPr lang="es-ES" dirty="0"/>
            </a:b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30" name="Marcador de texto 3">
            <a:extLst>
              <a:ext uri="{FF2B5EF4-FFF2-40B4-BE49-F238E27FC236}">
                <a16:creationId xmlns:a16="http://schemas.microsoft.com/office/drawing/2014/main" id="{E0B57D74-FDA4-3B80-E9DF-B3B0E2003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5770" y="1557338"/>
            <a:ext cx="11338243" cy="46085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pic>
        <p:nvPicPr>
          <p:cNvPr id="10" name="Picture 3" descr="Logo, icon&#10;&#10;Description automatically generated">
            <a:extLst>
              <a:ext uri="{FF2B5EF4-FFF2-40B4-BE49-F238E27FC236}">
                <a16:creationId xmlns:a16="http://schemas.microsoft.com/office/drawing/2014/main" id="{A367657F-9BE4-6277-F841-EBE3E825793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1068" y="385812"/>
            <a:ext cx="504000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988010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verde - Título y subtítul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ctangle 1" hidden="1"/>
          <p:cNvGraphicFramePr>
            <a:graphicFrameLocks/>
          </p:cNvGraphicFramePr>
          <p:nvPr>
            <p:custDataLst>
              <p:tags r:id="rId1"/>
            </p:custDataLst>
          </p:nvPr>
        </p:nvGraphicFramePr>
        <p:xfrm>
          <a:off x="0" y="1"/>
          <a:ext cx="215026" cy="16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0" imgH="0" progId="TCLayout.ActiveDocument.1">
                  <p:embed/>
                </p:oleObj>
              </mc:Choice>
              <mc:Fallback>
                <p:oleObj name="Diapositiva de think-cell" r:id="rId3" imgW="0" imgH="0" progId="TCLayout.ActiveDocument.1">
                  <p:embed/>
                  <p:pic>
                    <p:nvPicPr>
                      <p:cNvPr id="4" name="Rectangle 1" hidden="1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215026" cy="16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Conector recto 18">
            <a:extLst>
              <a:ext uri="{FF2B5EF4-FFF2-40B4-BE49-F238E27FC236}">
                <a16:creationId xmlns:a16="http://schemas.microsoft.com/office/drawing/2014/main" id="{85F9AF68-8345-6B33-319E-57FB32203EE1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ubtítulo 2">
            <a:extLst>
              <a:ext uri="{FF2B5EF4-FFF2-40B4-BE49-F238E27FC236}">
                <a16:creationId xmlns:a16="http://schemas.microsoft.com/office/drawing/2014/main" id="{1BB65AC0-90D3-620A-99B0-9A743324E2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7" name="Título 9">
            <a:extLst>
              <a:ext uri="{FF2B5EF4-FFF2-40B4-BE49-F238E27FC236}">
                <a16:creationId xmlns:a16="http://schemas.microsoft.com/office/drawing/2014/main" id="{9FD4B0E4-F4A4-1398-9C24-8A4896DE8D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9261" y="496570"/>
            <a:ext cx="9792000" cy="6084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br>
              <a:rPr lang="es-ES" dirty="0"/>
            </a:b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pic>
        <p:nvPicPr>
          <p:cNvPr id="9" name="Picture 3" descr="Logo, icon&#10;&#10;Description automatically generated">
            <a:extLst>
              <a:ext uri="{FF2B5EF4-FFF2-40B4-BE49-F238E27FC236}">
                <a16:creationId xmlns:a16="http://schemas.microsoft.com/office/drawing/2014/main" id="{A367657F-9BE4-6277-F841-EBE3E825793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1068" y="385812"/>
            <a:ext cx="504000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970528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e ver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ctangle 1" hidden="1"/>
          <p:cNvGraphicFramePr>
            <a:graphicFrameLocks/>
          </p:cNvGraphicFramePr>
          <p:nvPr>
            <p:custDataLst>
              <p:tags r:id="rId1"/>
            </p:custDataLst>
          </p:nvPr>
        </p:nvGraphicFramePr>
        <p:xfrm>
          <a:off x="0" y="1"/>
          <a:ext cx="215026" cy="16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0" imgH="0" progId="TCLayout.ActiveDocument.1">
                  <p:embed/>
                </p:oleObj>
              </mc:Choice>
              <mc:Fallback>
                <p:oleObj name="Diapositiva de think-cell" r:id="rId3" imgW="0" imgH="0" progId="TCLayout.ActiveDocument.1">
                  <p:embed/>
                  <p:pic>
                    <p:nvPicPr>
                      <p:cNvPr id="4" name="Rectangle 1" hidden="1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215026" cy="16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Conector recto 18">
            <a:extLst>
              <a:ext uri="{FF2B5EF4-FFF2-40B4-BE49-F238E27FC236}">
                <a16:creationId xmlns:a16="http://schemas.microsoft.com/office/drawing/2014/main" id="{85F9AF68-8345-6B33-319E-57FB32203EE1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" name="Título 9">
            <a:extLst>
              <a:ext uri="{FF2B5EF4-FFF2-40B4-BE49-F238E27FC236}">
                <a16:creationId xmlns:a16="http://schemas.microsoft.com/office/drawing/2014/main" id="{9FD4B0E4-F4A4-1398-9C24-8A4896DE8D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9261" y="496570"/>
            <a:ext cx="9792000" cy="6084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br>
              <a:rPr lang="es-ES" dirty="0"/>
            </a:b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pic>
        <p:nvPicPr>
          <p:cNvPr id="8" name="Picture 3" descr="Logo, icon&#10;&#10;Description automatically generated">
            <a:extLst>
              <a:ext uri="{FF2B5EF4-FFF2-40B4-BE49-F238E27FC236}">
                <a16:creationId xmlns:a16="http://schemas.microsoft.com/office/drawing/2014/main" id="{A367657F-9BE4-6277-F841-EBE3E825793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1068" y="385812"/>
            <a:ext cx="504000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011193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ítulo, subtítulo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:a16="http://schemas.microsoft.com/office/drawing/2014/main" id="{F6D0C49E-3AAB-6355-628D-23D62EB5D73A}"/>
              </a:ext>
            </a:extLst>
          </p:cNvPr>
          <p:cNvSpPr/>
          <p:nvPr userDrawn="1"/>
        </p:nvSpPr>
        <p:spPr>
          <a:xfrm flipH="1">
            <a:off x="0" y="0"/>
            <a:ext cx="8815200" cy="68580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171450" marR="0" indent="-17145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sz="1000" dirty="0" err="1">
              <a:solidFill>
                <a:schemeClr val="bg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13" name="Marcador de texto 3">
            <a:extLst>
              <a:ext uri="{FF2B5EF4-FFF2-40B4-BE49-F238E27FC236}">
                <a16:creationId xmlns:a16="http://schemas.microsoft.com/office/drawing/2014/main" id="{E0B57D74-FDA4-3B80-E9DF-B3B0E2003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5770" y="1557338"/>
            <a:ext cx="11338243" cy="460851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21225498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e dividi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0931842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:a16="http://schemas.microsoft.com/office/drawing/2014/main" id="{F6D0C49E-3AAB-6355-628D-23D62EB5D73A}"/>
              </a:ext>
            </a:extLst>
          </p:cNvPr>
          <p:cNvSpPr/>
          <p:nvPr userDrawn="1"/>
        </p:nvSpPr>
        <p:spPr>
          <a:xfrm flipH="1">
            <a:off x="0" y="0"/>
            <a:ext cx="8815200" cy="68580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171450" marR="0" indent="-17145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sz="1000" dirty="0" err="1">
              <a:solidFill>
                <a:schemeClr val="bg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4" name="Marcador de pie de pá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13342793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ítulo, subtítulo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:a16="http://schemas.microsoft.com/office/drawing/2014/main" id="{F6D0C49E-3AAB-6355-628D-23D62EB5D73A}"/>
              </a:ext>
            </a:extLst>
          </p:cNvPr>
          <p:cNvSpPr/>
          <p:nvPr userDrawn="1"/>
        </p:nvSpPr>
        <p:spPr>
          <a:xfrm flipH="1"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171450" marR="0" indent="-17145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sz="1000" dirty="0" err="1">
              <a:solidFill>
                <a:schemeClr val="bg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8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13" name="Marcador de texto 3">
            <a:extLst>
              <a:ext uri="{FF2B5EF4-FFF2-40B4-BE49-F238E27FC236}">
                <a16:creationId xmlns:a16="http://schemas.microsoft.com/office/drawing/2014/main" id="{E0B57D74-FDA4-3B80-E9DF-B3B0E2003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5770" y="1557338"/>
            <a:ext cx="11338243" cy="460851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942426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Marcador de posición de imagen 3">
            <a:extLst>
              <a:ext uri="{FF2B5EF4-FFF2-40B4-BE49-F238E27FC236}">
                <a16:creationId xmlns:a16="http://schemas.microsoft.com/office/drawing/2014/main" id="{602734B2-65B4-284E-AF5A-74CF40B7669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1" y="3174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Clic al centro para incorporar una imagen</a:t>
            </a:r>
          </a:p>
        </p:txBody>
      </p:sp>
      <p:sp>
        <p:nvSpPr>
          <p:cNvPr id="5" name="Marcador de texto 7">
            <a:extLst>
              <a:ext uri="{FF2B5EF4-FFF2-40B4-BE49-F238E27FC236}">
                <a16:creationId xmlns:a16="http://schemas.microsoft.com/office/drawing/2014/main" id="{73577CB4-5A03-9E4B-AB3D-120C9169EF8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49263" y="5177790"/>
            <a:ext cx="4260960" cy="12054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3000" b="1">
                <a:solidFill>
                  <a:schemeClr val="tx1"/>
                </a:solidFill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_tradnl" dirty="0"/>
              <a:t>Título presentación Máximo 3 líneas   </a:t>
            </a:r>
            <a:br>
              <a:rPr lang="es-ES_tradnl" dirty="0"/>
            </a:br>
            <a:r>
              <a:rPr lang="es-ES_tradnl" dirty="0"/>
              <a:t>Arial Bold - 30 puntos </a:t>
            </a:r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9502" y="385812"/>
            <a:ext cx="505442" cy="505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899300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e dividi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3327807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:a16="http://schemas.microsoft.com/office/drawing/2014/main" id="{F6D0C49E-3AAB-6355-628D-23D62EB5D73A}"/>
              </a:ext>
            </a:extLst>
          </p:cNvPr>
          <p:cNvSpPr/>
          <p:nvPr userDrawn="1"/>
        </p:nvSpPr>
        <p:spPr>
          <a:xfrm flipH="1"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171450" marR="0" indent="-17145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sz="1000" dirty="0" err="1">
              <a:solidFill>
                <a:schemeClr val="bg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8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4" name="Marcador de pie de pá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80654912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comparativa 3 categorías y descripcio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0B42D332-2844-E942-96BC-37A626E3034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49047443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0B42D332-2844-E942-96BC-37A626E303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:a16="http://schemas.microsoft.com/office/drawing/2014/main" id="{74F55793-A0F5-0E78-02E7-EF2CF719E974}"/>
              </a:ext>
            </a:extLst>
          </p:cNvPr>
          <p:cNvSpPr/>
          <p:nvPr userDrawn="1"/>
        </p:nvSpPr>
        <p:spPr>
          <a:xfrm>
            <a:off x="8825392" y="0"/>
            <a:ext cx="3370791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61" name="Marcador de texto 7">
            <a:extLst>
              <a:ext uri="{FF2B5EF4-FFF2-40B4-BE49-F238E27FC236}">
                <a16:creationId xmlns:a16="http://schemas.microsoft.com/office/drawing/2014/main" id="{60D2818D-89F2-5146-96F4-FE5CC94A3B64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49262" y="1905774"/>
            <a:ext cx="753896" cy="5661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14" name="Marcador de texto 7">
            <a:extLst>
              <a:ext uri="{FF2B5EF4-FFF2-40B4-BE49-F238E27FC236}">
                <a16:creationId xmlns:a16="http://schemas.microsoft.com/office/drawing/2014/main" id="{130CF308-4F12-CF40-8431-48ED26F5E46C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23942" y="2161664"/>
            <a:ext cx="1242719" cy="73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16</a:t>
            </a:r>
            <a:endParaRPr lang="es-CL" dirty="0"/>
          </a:p>
        </p:txBody>
      </p:sp>
      <p:sp>
        <p:nvSpPr>
          <p:cNvPr id="53" name="Marcador de texto 7">
            <a:extLst>
              <a:ext uri="{FF2B5EF4-FFF2-40B4-BE49-F238E27FC236}">
                <a16:creationId xmlns:a16="http://schemas.microsoft.com/office/drawing/2014/main" id="{9381C1C0-80DF-6749-9C03-56994A4072C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389754" y="2169127"/>
            <a:ext cx="5701824" cy="7367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54" name="Marcador de texto 7">
            <a:extLst>
              <a:ext uri="{FF2B5EF4-FFF2-40B4-BE49-F238E27FC236}">
                <a16:creationId xmlns:a16="http://schemas.microsoft.com/office/drawing/2014/main" id="{89620A1F-682C-3E4E-85BD-1A4E04D84C0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389752" y="1733847"/>
            <a:ext cx="4087247" cy="28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73" name="Marcador de texto 7">
            <a:extLst>
              <a:ext uri="{FF2B5EF4-FFF2-40B4-BE49-F238E27FC236}">
                <a16:creationId xmlns:a16="http://schemas.microsoft.com/office/drawing/2014/main" id="{7BB34F7A-9153-7E41-8706-B75E12C61FAF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389754" y="3740751"/>
            <a:ext cx="5701824" cy="7367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74" name="Marcador de texto 7">
            <a:extLst>
              <a:ext uri="{FF2B5EF4-FFF2-40B4-BE49-F238E27FC236}">
                <a16:creationId xmlns:a16="http://schemas.microsoft.com/office/drawing/2014/main" id="{D350E885-470E-4544-9B96-6265ACDD38BD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2389752" y="3305472"/>
            <a:ext cx="4087247" cy="28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82" name="Marcador de texto 7">
            <a:extLst>
              <a:ext uri="{FF2B5EF4-FFF2-40B4-BE49-F238E27FC236}">
                <a16:creationId xmlns:a16="http://schemas.microsoft.com/office/drawing/2014/main" id="{B22EF754-D625-F14C-8B51-B265491331F8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2389754" y="5313411"/>
            <a:ext cx="5701824" cy="7367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83" name="Marcador de texto 7">
            <a:extLst>
              <a:ext uri="{FF2B5EF4-FFF2-40B4-BE49-F238E27FC236}">
                <a16:creationId xmlns:a16="http://schemas.microsoft.com/office/drawing/2014/main" id="{977B32BB-9DE9-AE4E-B3F6-BC2F0A206886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2389752" y="4878132"/>
            <a:ext cx="4087247" cy="28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6" name="Marcador de texto 7">
            <a:extLst>
              <a:ext uri="{FF2B5EF4-FFF2-40B4-BE49-F238E27FC236}">
                <a16:creationId xmlns:a16="http://schemas.microsoft.com/office/drawing/2014/main" id="{B8030460-AF27-ED61-6BCA-022178D8FF3F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449262" y="3493942"/>
            <a:ext cx="753896" cy="5698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4" name="Marcador de texto 7">
            <a:extLst>
              <a:ext uri="{FF2B5EF4-FFF2-40B4-BE49-F238E27FC236}">
                <a16:creationId xmlns:a16="http://schemas.microsoft.com/office/drawing/2014/main" id="{4F09BDE9-1F52-40C2-BD9E-64B76A330DF5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823942" y="3749832"/>
            <a:ext cx="1242719" cy="73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16</a:t>
            </a:r>
            <a:endParaRPr lang="es-CL" dirty="0"/>
          </a:p>
        </p:txBody>
      </p:sp>
      <p:sp>
        <p:nvSpPr>
          <p:cNvPr id="15" name="Marcador de texto 7">
            <a:extLst>
              <a:ext uri="{FF2B5EF4-FFF2-40B4-BE49-F238E27FC236}">
                <a16:creationId xmlns:a16="http://schemas.microsoft.com/office/drawing/2014/main" id="{212DCDD1-366D-9A68-3E55-CEB914F9AD75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449262" y="5046017"/>
            <a:ext cx="753896" cy="5782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6" name="Marcador de texto 7">
            <a:extLst>
              <a:ext uri="{FF2B5EF4-FFF2-40B4-BE49-F238E27FC236}">
                <a16:creationId xmlns:a16="http://schemas.microsoft.com/office/drawing/2014/main" id="{5D8DABCA-3E6E-6521-D458-854891BF1192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823942" y="5301906"/>
            <a:ext cx="1242719" cy="73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16</a:t>
            </a:r>
            <a:endParaRPr lang="es-CL" dirty="0"/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2F3B9715-D07F-3864-81AC-DFB139F00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10" name="Marcador de texto 7">
            <a:extLst>
              <a:ext uri="{FF2B5EF4-FFF2-40B4-BE49-F238E27FC236}">
                <a16:creationId xmlns:a16="http://schemas.microsoft.com/office/drawing/2014/main" id="{53258BAC-810B-C764-8E58-DB47E4CB547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40619" y="1730855"/>
            <a:ext cx="2441307" cy="2909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12" name="Marcador de texto 7">
            <a:extLst>
              <a:ext uri="{FF2B5EF4-FFF2-40B4-BE49-F238E27FC236}">
                <a16:creationId xmlns:a16="http://schemas.microsoft.com/office/drawing/2014/main" id="{42ECFC8D-9E4C-1277-A15B-B59DBD28B89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40620" y="2169128"/>
            <a:ext cx="2441307" cy="3870778"/>
          </a:xfrm>
          <a:prstGeom prst="rect">
            <a:avLst/>
          </a:prstGeom>
        </p:spPr>
        <p:txBody>
          <a:bodyPr lIns="0" tIns="0" rIns="0" bIns="0"/>
          <a:lstStyle>
            <a:lvl1pPr marL="200025" indent="-200025"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14</a:t>
            </a:r>
            <a:endParaRPr lang="es-CL" dirty="0"/>
          </a:p>
        </p:txBody>
      </p:sp>
      <p:sp>
        <p:nvSpPr>
          <p:cNvPr id="20" name="Subtítulo 2">
            <a:extLst>
              <a:ext uri="{FF2B5EF4-FFF2-40B4-BE49-F238E27FC236}">
                <a16:creationId xmlns:a16="http://schemas.microsoft.com/office/drawing/2014/main" id="{46DA7DB3-F2BD-15F8-B6BA-108CEF907C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6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8" name="Marcador de número de diapositiva 7"/>
          <p:cNvSpPr>
            <a:spLocks noGrp="1"/>
          </p:cNvSpPr>
          <p:nvPr>
            <p:ph type="sldNum" sz="quarter" idx="7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pic>
        <p:nvPicPr>
          <p:cNvPr id="24" name="Imagen 2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9502" y="385812"/>
            <a:ext cx="505442" cy="505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26572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80">
          <p15:clr>
            <a:srgbClr val="FBAE40"/>
          </p15:clr>
        </p15:guide>
        <p15:guide id="3" orient="horz" pos="1094">
          <p15:clr>
            <a:srgbClr val="FBAE40"/>
          </p15:clr>
        </p15:guide>
        <p15:guide id="4" orient="horz" pos="2546">
          <p15:clr>
            <a:srgbClr val="FBAE40"/>
          </p15:clr>
        </p15:guide>
        <p15:guide id="5" orient="horz" pos="3816">
          <p15:clr>
            <a:srgbClr val="FBAE40"/>
          </p15:clr>
        </p15:guide>
        <p15:guide id="6" pos="1504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comparativ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AF724E63-9886-C6FB-1FC3-6B75A6CCCA11}"/>
              </a:ext>
            </a:extLst>
          </p:cNvPr>
          <p:cNvSpPr/>
          <p:nvPr userDrawn="1"/>
        </p:nvSpPr>
        <p:spPr>
          <a:xfrm>
            <a:off x="8825392" y="0"/>
            <a:ext cx="3370791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>
              <a:solidFill>
                <a:schemeClr val="tx1"/>
              </a:solidFill>
            </a:endParaRPr>
          </a:p>
        </p:txBody>
      </p:sp>
      <p:graphicFrame>
        <p:nvGraphicFramePr>
          <p:cNvPr id="3" name="Objeto 2" hidden="1">
            <a:extLst>
              <a:ext uri="{FF2B5EF4-FFF2-40B4-BE49-F238E27FC236}">
                <a16:creationId xmlns:a16="http://schemas.microsoft.com/office/drawing/2014/main" id="{F257A930-1B12-7B4A-B402-734BCB48BA0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65938736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3" name="Objeto 2" hidden="1">
                        <a:extLst>
                          <a:ext uri="{FF2B5EF4-FFF2-40B4-BE49-F238E27FC236}">
                            <a16:creationId xmlns:a16="http://schemas.microsoft.com/office/drawing/2014/main" id="{F257A930-1B12-7B4A-B402-734BCB48BA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Marcador de texto 7">
            <a:extLst>
              <a:ext uri="{FF2B5EF4-FFF2-40B4-BE49-F238E27FC236}">
                <a16:creationId xmlns:a16="http://schemas.microsoft.com/office/drawing/2014/main" id="{B26859F0-E9CF-BDA5-2D2F-7DBFF3416B7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40619" y="1730855"/>
            <a:ext cx="2441307" cy="2909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12" name="Marcador de texto 7">
            <a:extLst>
              <a:ext uri="{FF2B5EF4-FFF2-40B4-BE49-F238E27FC236}">
                <a16:creationId xmlns:a16="http://schemas.microsoft.com/office/drawing/2014/main" id="{D94985E1-B3DE-0AEA-1F1D-38549142922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40620" y="2169128"/>
            <a:ext cx="2441307" cy="3870778"/>
          </a:xfrm>
          <a:prstGeom prst="rect">
            <a:avLst/>
          </a:prstGeom>
        </p:spPr>
        <p:txBody>
          <a:bodyPr lIns="0" tIns="0" rIns="0" bIns="0"/>
          <a:lstStyle>
            <a:lvl1pPr marL="192088" indent="-192088"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14</a:t>
            </a:r>
            <a:endParaRPr lang="es-CL" dirty="0"/>
          </a:p>
        </p:txBody>
      </p:sp>
      <p:sp>
        <p:nvSpPr>
          <p:cNvPr id="9" name="Título 8">
            <a:extLst>
              <a:ext uri="{FF2B5EF4-FFF2-40B4-BE49-F238E27FC236}">
                <a16:creationId xmlns:a16="http://schemas.microsoft.com/office/drawing/2014/main" id="{E4945A70-3CC1-30BE-FEDB-E46736A59C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17" name="Subtítulo 2">
            <a:extLst>
              <a:ext uri="{FF2B5EF4-FFF2-40B4-BE49-F238E27FC236}">
                <a16:creationId xmlns:a16="http://schemas.microsoft.com/office/drawing/2014/main" id="{4515C2E5-FAF0-EA40-6643-F8742AD31B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pic>
        <p:nvPicPr>
          <p:cNvPr id="14" name="Imagen 13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9502" y="385812"/>
            <a:ext cx="505442" cy="505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67675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3612">
          <p15:clr>
            <a:srgbClr val="FBAE40"/>
          </p15:clr>
        </p15:guide>
        <p15:guide id="2" orient="horz" pos="4226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comparativa 4 categorías y descripcio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0B42D332-2844-E942-96BC-37A626E3034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0B42D332-2844-E942-96BC-37A626E303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ítulo 4">
            <a:extLst>
              <a:ext uri="{FF2B5EF4-FFF2-40B4-BE49-F238E27FC236}">
                <a16:creationId xmlns:a16="http://schemas.microsoft.com/office/drawing/2014/main" id="{2F3B9715-D07F-3864-81AC-DFB139F00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20" name="Subtítulo 2">
            <a:extLst>
              <a:ext uri="{FF2B5EF4-FFF2-40B4-BE49-F238E27FC236}">
                <a16:creationId xmlns:a16="http://schemas.microsoft.com/office/drawing/2014/main" id="{46DA7DB3-F2BD-15F8-B6BA-108CEF907C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25" name="Marcador de texto 7">
            <a:extLst>
              <a:ext uri="{FF2B5EF4-FFF2-40B4-BE49-F238E27FC236}">
                <a16:creationId xmlns:a16="http://schemas.microsoft.com/office/drawing/2014/main" id="{CF985600-E7D8-9E44-82E9-F97AD68006A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05184" y="1667640"/>
            <a:ext cx="3614815" cy="75878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  <a:defRPr sz="1400" b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</a:p>
          <a:p>
            <a:pPr lvl="0"/>
            <a:r>
              <a:rPr lang="es-ES" dirty="0"/>
              <a:t>Texto Arial 14</a:t>
            </a:r>
          </a:p>
        </p:txBody>
      </p:sp>
      <p:sp>
        <p:nvSpPr>
          <p:cNvPr id="26" name="Marcador de texto 7">
            <a:extLst>
              <a:ext uri="{FF2B5EF4-FFF2-40B4-BE49-F238E27FC236}">
                <a16:creationId xmlns:a16="http://schemas.microsoft.com/office/drawing/2014/main" id="{06EBF3F5-82CF-3447-9CBB-BB0F933A658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28812" y="1840571"/>
            <a:ext cx="1292129" cy="4679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cxnSp>
        <p:nvCxnSpPr>
          <p:cNvPr id="27" name="Conector recto 26">
            <a:extLst>
              <a:ext uri="{FF2B5EF4-FFF2-40B4-BE49-F238E27FC236}">
                <a16:creationId xmlns:a16="http://schemas.microsoft.com/office/drawing/2014/main" id="{918C4B25-4DE6-4C44-8031-9999A5B2D42B}"/>
              </a:ext>
            </a:extLst>
          </p:cNvPr>
          <p:cNvCxnSpPr/>
          <p:nvPr userDrawn="1"/>
        </p:nvCxnSpPr>
        <p:spPr>
          <a:xfrm>
            <a:off x="3599624" y="1622497"/>
            <a:ext cx="0" cy="849066"/>
          </a:xfrm>
          <a:prstGeom prst="line">
            <a:avLst/>
          </a:prstGeom>
          <a:noFill/>
          <a:ln w="12700" cap="flat">
            <a:solidFill>
              <a:schemeClr val="bg2"/>
            </a:solidFill>
            <a:prstDash val="sys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8" name="Marcador de texto 7">
            <a:extLst>
              <a:ext uri="{FF2B5EF4-FFF2-40B4-BE49-F238E27FC236}">
                <a16:creationId xmlns:a16="http://schemas.microsoft.com/office/drawing/2014/main" id="{E88A7927-DC3B-3544-BD64-28D716E9EFF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05184" y="2877804"/>
            <a:ext cx="3610800" cy="75878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  <a:defRPr sz="1400" b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</a:p>
          <a:p>
            <a:pPr lvl="0"/>
            <a:r>
              <a:rPr lang="es-ES" dirty="0"/>
              <a:t>Texto Arial 14</a:t>
            </a:r>
          </a:p>
        </p:txBody>
      </p:sp>
      <p:sp>
        <p:nvSpPr>
          <p:cNvPr id="29" name="Marcador de texto 7">
            <a:extLst>
              <a:ext uri="{FF2B5EF4-FFF2-40B4-BE49-F238E27FC236}">
                <a16:creationId xmlns:a16="http://schemas.microsoft.com/office/drawing/2014/main" id="{F1AE937D-E749-AB49-A58B-96D93517F82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28812" y="3050735"/>
            <a:ext cx="1288127" cy="4679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cxnSp>
        <p:nvCxnSpPr>
          <p:cNvPr id="30" name="Conector recto 29">
            <a:extLst>
              <a:ext uri="{FF2B5EF4-FFF2-40B4-BE49-F238E27FC236}">
                <a16:creationId xmlns:a16="http://schemas.microsoft.com/office/drawing/2014/main" id="{82B8DDEA-E931-994F-86BA-42BAB21F35DB}"/>
              </a:ext>
            </a:extLst>
          </p:cNvPr>
          <p:cNvCxnSpPr/>
          <p:nvPr userDrawn="1"/>
        </p:nvCxnSpPr>
        <p:spPr>
          <a:xfrm>
            <a:off x="3599624" y="2836620"/>
            <a:ext cx="0" cy="849066"/>
          </a:xfrm>
          <a:prstGeom prst="line">
            <a:avLst/>
          </a:prstGeom>
          <a:noFill/>
          <a:ln w="12700" cap="flat">
            <a:solidFill>
              <a:schemeClr val="bg2"/>
            </a:solidFill>
            <a:prstDash val="sys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1" name="Marcador de texto 7">
            <a:extLst>
              <a:ext uri="{FF2B5EF4-FFF2-40B4-BE49-F238E27FC236}">
                <a16:creationId xmlns:a16="http://schemas.microsoft.com/office/drawing/2014/main" id="{32B82F2E-C60E-4F49-9E04-817DE4A46A4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005184" y="4087968"/>
            <a:ext cx="3610800" cy="75878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  <a:defRPr sz="1400" b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</a:p>
          <a:p>
            <a:pPr lvl="0"/>
            <a:r>
              <a:rPr lang="es-ES" dirty="0"/>
              <a:t>Texto Arial 14</a:t>
            </a:r>
          </a:p>
        </p:txBody>
      </p:sp>
      <p:sp>
        <p:nvSpPr>
          <p:cNvPr id="32" name="Marcador de texto 7">
            <a:extLst>
              <a:ext uri="{FF2B5EF4-FFF2-40B4-BE49-F238E27FC236}">
                <a16:creationId xmlns:a16="http://schemas.microsoft.com/office/drawing/2014/main" id="{53ACC097-9A1C-3241-80E5-4FA2DBCD5E9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928812" y="4260899"/>
            <a:ext cx="1288117" cy="4679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cxnSp>
        <p:nvCxnSpPr>
          <p:cNvPr id="33" name="Conector recto 32">
            <a:extLst>
              <a:ext uri="{FF2B5EF4-FFF2-40B4-BE49-F238E27FC236}">
                <a16:creationId xmlns:a16="http://schemas.microsoft.com/office/drawing/2014/main" id="{25F53A69-89D3-734D-9B06-56318A2B5E6E}"/>
              </a:ext>
            </a:extLst>
          </p:cNvPr>
          <p:cNvCxnSpPr/>
          <p:nvPr userDrawn="1"/>
        </p:nvCxnSpPr>
        <p:spPr>
          <a:xfrm>
            <a:off x="3599624" y="4050743"/>
            <a:ext cx="0" cy="849066"/>
          </a:xfrm>
          <a:prstGeom prst="line">
            <a:avLst/>
          </a:prstGeom>
          <a:noFill/>
          <a:ln w="12700" cap="flat">
            <a:solidFill>
              <a:schemeClr val="bg2"/>
            </a:solidFill>
            <a:prstDash val="sys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4" name="Marcador de texto 7">
            <a:extLst>
              <a:ext uri="{FF2B5EF4-FFF2-40B4-BE49-F238E27FC236}">
                <a16:creationId xmlns:a16="http://schemas.microsoft.com/office/drawing/2014/main" id="{E5228B0D-DF98-794A-B213-566DD6D0005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005184" y="5298133"/>
            <a:ext cx="3614811" cy="75878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  <a:defRPr sz="1400" b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</a:p>
          <a:p>
            <a:pPr lvl="0"/>
            <a:r>
              <a:rPr lang="es-ES" dirty="0"/>
              <a:t>Texto Arial 14</a:t>
            </a:r>
          </a:p>
        </p:txBody>
      </p:sp>
      <p:sp>
        <p:nvSpPr>
          <p:cNvPr id="35" name="Marcador de texto 7">
            <a:extLst>
              <a:ext uri="{FF2B5EF4-FFF2-40B4-BE49-F238E27FC236}">
                <a16:creationId xmlns:a16="http://schemas.microsoft.com/office/drawing/2014/main" id="{12AA98F3-ECF0-0846-98CE-48B524FC174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928812" y="5471064"/>
            <a:ext cx="1288107" cy="4679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cxnSp>
        <p:nvCxnSpPr>
          <p:cNvPr id="36" name="Conector recto 35">
            <a:extLst>
              <a:ext uri="{FF2B5EF4-FFF2-40B4-BE49-F238E27FC236}">
                <a16:creationId xmlns:a16="http://schemas.microsoft.com/office/drawing/2014/main" id="{A420EF3B-A9EA-F74A-AFB4-B01AC7830323}"/>
              </a:ext>
            </a:extLst>
          </p:cNvPr>
          <p:cNvCxnSpPr/>
          <p:nvPr userDrawn="1"/>
        </p:nvCxnSpPr>
        <p:spPr>
          <a:xfrm>
            <a:off x="3599624" y="5264866"/>
            <a:ext cx="0" cy="849066"/>
          </a:xfrm>
          <a:prstGeom prst="line">
            <a:avLst/>
          </a:prstGeom>
          <a:noFill/>
          <a:ln w="12700" cap="flat">
            <a:solidFill>
              <a:schemeClr val="bg2"/>
            </a:solidFill>
            <a:prstDash val="sys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7" name="Marcador de posición de imagen 2">
            <a:extLst>
              <a:ext uri="{FF2B5EF4-FFF2-40B4-BE49-F238E27FC236}">
                <a16:creationId xmlns:a16="http://schemas.microsoft.com/office/drawing/2014/main" id="{8FCD531C-778A-2E4A-9ABA-A34D4648680B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404225" y="1667640"/>
            <a:ext cx="3323432" cy="212780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38" name="Marcador de posición de imagen 2">
            <a:extLst>
              <a:ext uri="{FF2B5EF4-FFF2-40B4-BE49-F238E27FC236}">
                <a16:creationId xmlns:a16="http://schemas.microsoft.com/office/drawing/2014/main" id="{E1719074-B64D-B840-B12F-779CE3A91C3A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8404225" y="3930697"/>
            <a:ext cx="3323432" cy="212780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39" name="Marcador de posición de imagen 3">
            <a:extLst>
              <a:ext uri="{FF2B5EF4-FFF2-40B4-BE49-F238E27FC236}">
                <a16:creationId xmlns:a16="http://schemas.microsoft.com/office/drawing/2014/main" id="{BF352FCF-2840-F641-B261-0E6B39E92845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804509" y="1723883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40" name="Marcador de posición de imagen 3">
            <a:extLst>
              <a:ext uri="{FF2B5EF4-FFF2-40B4-BE49-F238E27FC236}">
                <a16:creationId xmlns:a16="http://schemas.microsoft.com/office/drawing/2014/main" id="{FC5D998E-8878-364C-B535-4672C2DA176D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804509" y="2931491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41" name="Marcador de posición de imagen 3">
            <a:extLst>
              <a:ext uri="{FF2B5EF4-FFF2-40B4-BE49-F238E27FC236}">
                <a16:creationId xmlns:a16="http://schemas.microsoft.com/office/drawing/2014/main" id="{7BE1B078-7F8B-5649-8CC2-046FD74D82BE}"/>
              </a:ext>
            </a:extLst>
          </p:cNvPr>
          <p:cNvSpPr>
            <a:spLocks noGrp="1"/>
          </p:cNvSpPr>
          <p:nvPr>
            <p:ph type="pic" sz="quarter" idx="51" hasCustomPrompt="1"/>
          </p:nvPr>
        </p:nvSpPr>
        <p:spPr>
          <a:xfrm>
            <a:off x="804509" y="4139099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42" name="Marcador de posición de imagen 3">
            <a:extLst>
              <a:ext uri="{FF2B5EF4-FFF2-40B4-BE49-F238E27FC236}">
                <a16:creationId xmlns:a16="http://schemas.microsoft.com/office/drawing/2014/main" id="{7C49BCC0-4D4D-EB4A-8268-F60F518F5523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804509" y="5346707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5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5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5978346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280">
          <p15:clr>
            <a:srgbClr val="FBAE40"/>
          </p15:clr>
        </p15:guide>
        <p15:guide id="2" orient="horz" pos="1094">
          <p15:clr>
            <a:srgbClr val="FBAE40"/>
          </p15:clr>
        </p15:guide>
        <p15:guide id="3" orient="horz" pos="2546">
          <p15:clr>
            <a:srgbClr val="FBAE40"/>
          </p15:clr>
        </p15:guide>
        <p15:guide id="4" orient="horz" pos="3816">
          <p15:clr>
            <a:srgbClr val="FBAE40"/>
          </p15:clr>
        </p15:guide>
        <p15:guide id="5" pos="1504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con foto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4CC8A321-110D-F84C-BC3A-3F4DCCDAB071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5240662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4CC8A321-110D-F84C-BC3A-3F4DCCDAB0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Marcador de texto 4">
            <a:extLst>
              <a:ext uri="{FF2B5EF4-FFF2-40B4-BE49-F238E27FC236}">
                <a16:creationId xmlns:a16="http://schemas.microsoft.com/office/drawing/2014/main" id="{9440AD7B-097E-C24C-A4EE-30C53E3EC6E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-626227" y="976313"/>
            <a:ext cx="9078851" cy="674471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95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Nº</a:t>
            </a:r>
            <a:endParaRPr lang="es-CL" dirty="0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5AD2C0A8-B6B2-0419-0AFF-3341208219D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47551" y="427088"/>
            <a:ext cx="2138711" cy="23948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2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 err="1"/>
              <a:t>Nº</a:t>
            </a:r>
            <a:r>
              <a:rPr lang="es-ES" dirty="0"/>
              <a:t> - Título del capítulo</a:t>
            </a:r>
            <a:endParaRPr lang="es-CL" dirty="0"/>
          </a:p>
        </p:txBody>
      </p:sp>
      <p:sp>
        <p:nvSpPr>
          <p:cNvPr id="7" name="Marcador de texto 7">
            <a:extLst>
              <a:ext uri="{FF2B5EF4-FFF2-40B4-BE49-F238E27FC236}">
                <a16:creationId xmlns:a16="http://schemas.microsoft.com/office/drawing/2014/main" id="{81C8C9F4-8EE4-DE3A-A006-90BC9A669AB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14400" y="2150888"/>
            <a:ext cx="10326029" cy="391537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complementario</a:t>
            </a:r>
            <a:br>
              <a:rPr lang="es-ES" dirty="0"/>
            </a:br>
            <a:r>
              <a:rPr lang="es-ES" dirty="0"/>
              <a:t>Arial - 40 puntos</a:t>
            </a:r>
            <a:endParaRPr lang="es-CL" dirty="0"/>
          </a:p>
        </p:txBody>
      </p:sp>
      <p:sp>
        <p:nvSpPr>
          <p:cNvPr id="10" name="Marcador de texto 7">
            <a:extLst>
              <a:ext uri="{FF2B5EF4-FFF2-40B4-BE49-F238E27FC236}">
                <a16:creationId xmlns:a16="http://schemas.microsoft.com/office/drawing/2014/main" id="{92EF5749-03D5-7EB9-B918-BCA03C160993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14400" y="1260300"/>
            <a:ext cx="10326029" cy="52387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- 40 puntos</a:t>
            </a:r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56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8663741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761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289">
          <p15:clr>
            <a:srgbClr val="FBAE40"/>
          </p15:clr>
        </p15:guide>
        <p15:guide id="4" pos="7061">
          <p15:clr>
            <a:srgbClr val="FBAE40"/>
          </p15:clr>
        </p15:guide>
        <p15:guide id="5" orient="horz" pos="1553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notic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to 12" hidden="1">
            <a:extLst>
              <a:ext uri="{FF2B5EF4-FFF2-40B4-BE49-F238E27FC236}">
                <a16:creationId xmlns:a16="http://schemas.microsoft.com/office/drawing/2014/main" id="{A6585990-3747-324F-0060-32ED55A50EE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83065354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3" name="Objeto 12" hidden="1">
                        <a:extLst>
                          <a:ext uri="{FF2B5EF4-FFF2-40B4-BE49-F238E27FC236}">
                            <a16:creationId xmlns:a16="http://schemas.microsoft.com/office/drawing/2014/main" id="{A6585990-3747-324F-0060-32ED55A50E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3F9EBD2-4C4B-C461-9E65-263C12994DD9}"/>
              </a:ext>
            </a:extLst>
          </p:cNvPr>
          <p:cNvSpPr/>
          <p:nvPr userDrawn="1"/>
        </p:nvSpPr>
        <p:spPr>
          <a:xfrm>
            <a:off x="6144759" y="3573642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4B761308-A9E1-9890-CCD4-F0057B7603E2}"/>
              </a:ext>
            </a:extLst>
          </p:cNvPr>
          <p:cNvSpPr/>
          <p:nvPr userDrawn="1"/>
        </p:nvSpPr>
        <p:spPr>
          <a:xfrm>
            <a:off x="9004691" y="3573642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2B020FD0-C3CF-079E-6BA3-397032E5E582}"/>
              </a:ext>
            </a:extLst>
          </p:cNvPr>
          <p:cNvSpPr/>
          <p:nvPr userDrawn="1"/>
        </p:nvSpPr>
        <p:spPr>
          <a:xfrm>
            <a:off x="424895" y="3573642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CC29913-6DCC-A9CB-3E1A-E21B16DDC623}"/>
              </a:ext>
            </a:extLst>
          </p:cNvPr>
          <p:cNvSpPr/>
          <p:nvPr userDrawn="1"/>
        </p:nvSpPr>
        <p:spPr>
          <a:xfrm>
            <a:off x="3284827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5" name="Marcador de texto 7">
            <a:extLst>
              <a:ext uri="{FF2B5EF4-FFF2-40B4-BE49-F238E27FC236}">
                <a16:creationId xmlns:a16="http://schemas.microsoft.com/office/drawing/2014/main" id="{6BF8A88C-2650-B342-AC6A-0910D46C631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07457" y="5084755"/>
            <a:ext cx="2186319" cy="15397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66" name="Marcador de texto 7">
            <a:extLst>
              <a:ext uri="{FF2B5EF4-FFF2-40B4-BE49-F238E27FC236}">
                <a16:creationId xmlns:a16="http://schemas.microsoft.com/office/drawing/2014/main" id="{8FBF1655-AF76-F945-B38F-FE31E3035D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7457" y="3995858"/>
            <a:ext cx="125730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67" name="Marcador de texto 7">
            <a:extLst>
              <a:ext uri="{FF2B5EF4-FFF2-40B4-BE49-F238E27FC236}">
                <a16:creationId xmlns:a16="http://schemas.microsoft.com/office/drawing/2014/main" id="{D09FBF73-0F86-334D-A640-40FA6422E5D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7458" y="4554724"/>
            <a:ext cx="2186318" cy="25250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69" name="Marcador de texto 7">
            <a:extLst>
              <a:ext uri="{FF2B5EF4-FFF2-40B4-BE49-F238E27FC236}">
                <a16:creationId xmlns:a16="http://schemas.microsoft.com/office/drawing/2014/main" id="{8DAFB3E8-F17D-0145-B3D7-D9F9A58CEAC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44175" y="4040828"/>
            <a:ext cx="2186319" cy="15397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70" name="Marcador de texto 7">
            <a:extLst>
              <a:ext uri="{FF2B5EF4-FFF2-40B4-BE49-F238E27FC236}">
                <a16:creationId xmlns:a16="http://schemas.microsoft.com/office/drawing/2014/main" id="{69AEA284-6214-104E-8E27-8BB480AF742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544175" y="2951931"/>
            <a:ext cx="125730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71" name="Marcador de texto 7">
            <a:extLst>
              <a:ext uri="{FF2B5EF4-FFF2-40B4-BE49-F238E27FC236}">
                <a16:creationId xmlns:a16="http://schemas.microsoft.com/office/drawing/2014/main" id="{38C79E41-A17D-4B48-8B91-1215DC2A1AA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44175" y="3510797"/>
            <a:ext cx="2186318" cy="26201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73" name="Marcador de texto 7">
            <a:extLst>
              <a:ext uri="{FF2B5EF4-FFF2-40B4-BE49-F238E27FC236}">
                <a16:creationId xmlns:a16="http://schemas.microsoft.com/office/drawing/2014/main" id="{E6767AED-37F8-A841-8040-0EEB3BC4FFD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12066" y="5084755"/>
            <a:ext cx="2186319" cy="15397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74" name="Marcador de texto 7">
            <a:extLst>
              <a:ext uri="{FF2B5EF4-FFF2-40B4-BE49-F238E27FC236}">
                <a16:creationId xmlns:a16="http://schemas.microsoft.com/office/drawing/2014/main" id="{55E7DFFB-09B1-2241-828E-6853EF3F217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412066" y="3995858"/>
            <a:ext cx="125730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90" name="Marcador de texto 7">
            <a:extLst>
              <a:ext uri="{FF2B5EF4-FFF2-40B4-BE49-F238E27FC236}">
                <a16:creationId xmlns:a16="http://schemas.microsoft.com/office/drawing/2014/main" id="{A458015D-8739-2F48-BD8C-5FAB6F27784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412067" y="4554726"/>
            <a:ext cx="2186318" cy="2525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92" name="Marcador de texto 7">
            <a:extLst>
              <a:ext uri="{FF2B5EF4-FFF2-40B4-BE49-F238E27FC236}">
                <a16:creationId xmlns:a16="http://schemas.microsoft.com/office/drawing/2014/main" id="{37B63F82-511B-904F-AE58-F9D32809557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238394" y="5084755"/>
            <a:ext cx="2186319" cy="15397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93" name="Marcador de texto 7">
            <a:extLst>
              <a:ext uri="{FF2B5EF4-FFF2-40B4-BE49-F238E27FC236}">
                <a16:creationId xmlns:a16="http://schemas.microsoft.com/office/drawing/2014/main" id="{1B33BBFE-9406-CE41-ACA3-CFE95C7448A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238394" y="3995858"/>
            <a:ext cx="125730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94" name="Marcador de texto 7">
            <a:extLst>
              <a:ext uri="{FF2B5EF4-FFF2-40B4-BE49-F238E27FC236}">
                <a16:creationId xmlns:a16="http://schemas.microsoft.com/office/drawing/2014/main" id="{C874917F-D4AC-584B-91E6-BD1A3D307CF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238394" y="4554726"/>
            <a:ext cx="2186318" cy="2525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17A72492-A9F9-DCA1-C950-ACF0B08563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14" name="Subtítulo 2">
            <a:extLst>
              <a:ext uri="{FF2B5EF4-FFF2-40B4-BE49-F238E27FC236}">
                <a16:creationId xmlns:a16="http://schemas.microsoft.com/office/drawing/2014/main" id="{4502BE2A-23D2-E8AA-094B-85304AE07A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99787926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pos="3874">
          <p15:clr>
            <a:srgbClr val="FBAE40"/>
          </p15:clr>
        </p15:guide>
        <p15:guide id="4" orient="horz" pos="1638">
          <p15:clr>
            <a:srgbClr val="FBAE40"/>
          </p15:clr>
        </p15:guide>
        <p15:guide id="5" pos="2071">
          <p15:clr>
            <a:srgbClr val="FBAE40"/>
          </p15:clr>
        </p15:guide>
        <p15:guide id="6" pos="5655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ámina noticias con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to 12" hidden="1">
            <a:extLst>
              <a:ext uri="{FF2B5EF4-FFF2-40B4-BE49-F238E27FC236}">
                <a16:creationId xmlns:a16="http://schemas.microsoft.com/office/drawing/2014/main" id="{B94836DB-A449-5E5A-4EA3-690CF44CFB75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79475339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3" name="Objeto 12" hidden="1">
                        <a:extLst>
                          <a:ext uri="{FF2B5EF4-FFF2-40B4-BE49-F238E27FC236}">
                            <a16:creationId xmlns:a16="http://schemas.microsoft.com/office/drawing/2014/main" id="{B94836DB-A449-5E5A-4EA3-690CF44CFB7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5D79035D-CD47-D3EF-FE97-9B573CA0A9DF}"/>
              </a:ext>
            </a:extLst>
          </p:cNvPr>
          <p:cNvSpPr/>
          <p:nvPr userDrawn="1"/>
        </p:nvSpPr>
        <p:spPr>
          <a:xfrm>
            <a:off x="6144759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3A1423AA-21DD-48FC-14CD-A10E4C9A4369}"/>
              </a:ext>
            </a:extLst>
          </p:cNvPr>
          <p:cNvSpPr/>
          <p:nvPr userDrawn="1"/>
        </p:nvSpPr>
        <p:spPr>
          <a:xfrm>
            <a:off x="9004691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E7F2AD97-4318-2D62-02D4-CC56D2EBE040}"/>
              </a:ext>
            </a:extLst>
          </p:cNvPr>
          <p:cNvSpPr/>
          <p:nvPr userDrawn="1"/>
        </p:nvSpPr>
        <p:spPr>
          <a:xfrm>
            <a:off x="424895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3C6D1DD5-4CE5-A48F-7E97-F261817DB983}"/>
              </a:ext>
            </a:extLst>
          </p:cNvPr>
          <p:cNvSpPr/>
          <p:nvPr userDrawn="1"/>
        </p:nvSpPr>
        <p:spPr>
          <a:xfrm>
            <a:off x="3284827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8" name="Marcador de texto 7">
            <a:extLst>
              <a:ext uri="{FF2B5EF4-FFF2-40B4-BE49-F238E27FC236}">
                <a16:creationId xmlns:a16="http://schemas.microsoft.com/office/drawing/2014/main" id="{F57E9CCB-4FEF-3B4C-BB29-A871DC96C82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6284" y="2870424"/>
            <a:ext cx="233679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29" name="Marcador de texto 7">
            <a:extLst>
              <a:ext uri="{FF2B5EF4-FFF2-40B4-BE49-F238E27FC236}">
                <a16:creationId xmlns:a16="http://schemas.microsoft.com/office/drawing/2014/main" id="{D012B9D1-835B-7745-97E3-74B7D8ED94F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76284" y="3429292"/>
            <a:ext cx="2336791" cy="12398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" dirty="0"/>
              <a:t>Título Arial </a:t>
            </a:r>
            <a:r>
              <a:rPr lang="es-CL" dirty="0"/>
              <a:t>16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0EA17AB2-535B-3E41-9012-14AE4DF3B697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76275" y="4852194"/>
            <a:ext cx="2336800" cy="1465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33" name="Marcador de texto 7">
            <a:extLst>
              <a:ext uri="{FF2B5EF4-FFF2-40B4-BE49-F238E27FC236}">
                <a16:creationId xmlns:a16="http://schemas.microsoft.com/office/drawing/2014/main" id="{0DCF0A1D-0E92-3E4E-AE6C-06E920D6E6E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513002" y="2870424"/>
            <a:ext cx="233679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34" name="Marcador de texto 7">
            <a:extLst>
              <a:ext uri="{FF2B5EF4-FFF2-40B4-BE49-F238E27FC236}">
                <a16:creationId xmlns:a16="http://schemas.microsoft.com/office/drawing/2014/main" id="{6C423F7D-EEBF-3A44-B527-08BE6EB1B0E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513002" y="3429292"/>
            <a:ext cx="2336791" cy="12398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" dirty="0"/>
              <a:t>Título Arial </a:t>
            </a:r>
            <a:r>
              <a:rPr lang="es-CL" dirty="0"/>
              <a:t>16</a:t>
            </a:r>
          </a:p>
        </p:txBody>
      </p:sp>
      <p:sp>
        <p:nvSpPr>
          <p:cNvPr id="35" name="Marcador de posición de imagen 2">
            <a:extLst>
              <a:ext uri="{FF2B5EF4-FFF2-40B4-BE49-F238E27FC236}">
                <a16:creationId xmlns:a16="http://schemas.microsoft.com/office/drawing/2014/main" id="{93186F0C-C7B9-764C-B99E-96FA0437C4CE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3512993" y="4852194"/>
            <a:ext cx="2336800" cy="1465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37" name="Marcador de texto 7">
            <a:extLst>
              <a:ext uri="{FF2B5EF4-FFF2-40B4-BE49-F238E27FC236}">
                <a16:creationId xmlns:a16="http://schemas.microsoft.com/office/drawing/2014/main" id="{B61C247D-37DA-1141-B436-E9CA5E4D938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380893" y="2870424"/>
            <a:ext cx="233679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38" name="Marcador de texto 7">
            <a:extLst>
              <a:ext uri="{FF2B5EF4-FFF2-40B4-BE49-F238E27FC236}">
                <a16:creationId xmlns:a16="http://schemas.microsoft.com/office/drawing/2014/main" id="{BBA61BC9-7FB0-9C4F-B8DC-AC4C5F1DD8D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380893" y="3429292"/>
            <a:ext cx="2336791" cy="12398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" dirty="0"/>
              <a:t>Título Arial </a:t>
            </a:r>
            <a:r>
              <a:rPr lang="es-CL" dirty="0"/>
              <a:t>16</a:t>
            </a:r>
          </a:p>
        </p:txBody>
      </p:sp>
      <p:sp>
        <p:nvSpPr>
          <p:cNvPr id="44" name="Marcador de posición de imagen 2">
            <a:extLst>
              <a:ext uri="{FF2B5EF4-FFF2-40B4-BE49-F238E27FC236}">
                <a16:creationId xmlns:a16="http://schemas.microsoft.com/office/drawing/2014/main" id="{57D13356-69C7-2542-A744-E65AE47B81E2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380884" y="4852194"/>
            <a:ext cx="2336800" cy="1465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46" name="Marcador de texto 7">
            <a:extLst>
              <a:ext uri="{FF2B5EF4-FFF2-40B4-BE49-F238E27FC236}">
                <a16:creationId xmlns:a16="http://schemas.microsoft.com/office/drawing/2014/main" id="{31421233-7F3D-574E-9B40-A3D57BE496C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207220" y="2870424"/>
            <a:ext cx="2336791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47" name="Marcador de texto 7">
            <a:extLst>
              <a:ext uri="{FF2B5EF4-FFF2-40B4-BE49-F238E27FC236}">
                <a16:creationId xmlns:a16="http://schemas.microsoft.com/office/drawing/2014/main" id="{B2A73391-D262-9140-B309-BB12AA19FA1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207221" y="3429292"/>
            <a:ext cx="2336791" cy="12398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" dirty="0"/>
              <a:t>Título Arial </a:t>
            </a:r>
            <a:r>
              <a:rPr lang="es-CL" dirty="0"/>
              <a:t>16</a:t>
            </a:r>
          </a:p>
        </p:txBody>
      </p:sp>
      <p:sp>
        <p:nvSpPr>
          <p:cNvPr id="48" name="Marcador de posición de imagen 2">
            <a:extLst>
              <a:ext uri="{FF2B5EF4-FFF2-40B4-BE49-F238E27FC236}">
                <a16:creationId xmlns:a16="http://schemas.microsoft.com/office/drawing/2014/main" id="{45275E7E-6C59-1249-AD15-26DA1036953E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9207212" y="4852194"/>
            <a:ext cx="2336800" cy="1465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778E4AE-1610-C062-F7EC-A41B30388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14" name="Subtítulo 2">
            <a:extLst>
              <a:ext uri="{FF2B5EF4-FFF2-40B4-BE49-F238E27FC236}">
                <a16:creationId xmlns:a16="http://schemas.microsoft.com/office/drawing/2014/main" id="{B31A843B-023E-04B5-0A32-E5F49E45D4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29333027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pos="3874">
          <p15:clr>
            <a:srgbClr val="FBAE40"/>
          </p15:clr>
        </p15:guide>
        <p15:guide id="4" orient="horz" pos="1637">
          <p15:clr>
            <a:srgbClr val="FBAE40"/>
          </p15:clr>
        </p15:guide>
        <p15:guide id="5" pos="2071">
          <p15:clr>
            <a:srgbClr val="FBAE40"/>
          </p15:clr>
        </p15:guide>
        <p15:guide id="6" pos="5655">
          <p15:clr>
            <a:srgbClr val="FBAE40"/>
          </p15:clr>
        </p15:guide>
        <p15:guide id="7" orient="horz" pos="667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tivos 3 punto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to 12" hidden="1">
            <a:extLst>
              <a:ext uri="{FF2B5EF4-FFF2-40B4-BE49-F238E27FC236}">
                <a16:creationId xmlns:a16="http://schemas.microsoft.com/office/drawing/2014/main" id="{8C5653FB-0B55-DF49-89A0-7BB644B8BB00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13" name="Objeto 12" hidden="1">
                        <a:extLst>
                          <a:ext uri="{FF2B5EF4-FFF2-40B4-BE49-F238E27FC236}">
                            <a16:creationId xmlns:a16="http://schemas.microsoft.com/office/drawing/2014/main" id="{8C5653FB-0B55-DF49-89A0-7BB644B8BB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3978333C-7507-9031-20FB-A4008EE623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7916" y="747271"/>
            <a:ext cx="3733124" cy="1284729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dirty="0"/>
              <a:t>Título Arial</a:t>
            </a:r>
            <a:br>
              <a:rPr lang="es-ES" dirty="0"/>
            </a:br>
            <a:r>
              <a:rPr lang="es-ES" dirty="0"/>
              <a:t>40 puntos</a:t>
            </a:r>
            <a:endParaRPr lang="es-CL" dirty="0"/>
          </a:p>
        </p:txBody>
      </p:sp>
      <p:sp>
        <p:nvSpPr>
          <p:cNvPr id="7" name="Marcador de texto 7">
            <a:extLst>
              <a:ext uri="{FF2B5EF4-FFF2-40B4-BE49-F238E27FC236}">
                <a16:creationId xmlns:a16="http://schemas.microsoft.com/office/drawing/2014/main" id="{C4D46A67-F299-766E-9BB6-1ADEC7FB26E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359129" y="2897348"/>
            <a:ext cx="3940458" cy="5043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AAF2811A-08D5-387F-FDB1-55A4B69B06C2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359127" y="3429000"/>
            <a:ext cx="3940459" cy="1039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B39A987-683D-9D36-91F6-E2CFA93EF42C}"/>
              </a:ext>
            </a:extLst>
          </p:cNvPr>
          <p:cNvCxnSpPr>
            <a:cxnSpLocks/>
          </p:cNvCxnSpPr>
          <p:nvPr userDrawn="1"/>
        </p:nvCxnSpPr>
        <p:spPr>
          <a:xfrm>
            <a:off x="6359127" y="4794422"/>
            <a:ext cx="583287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Marcador de texto 7">
            <a:extLst>
              <a:ext uri="{FF2B5EF4-FFF2-40B4-BE49-F238E27FC236}">
                <a16:creationId xmlns:a16="http://schemas.microsoft.com/office/drawing/2014/main" id="{CC11910E-7802-190C-8172-59CD358D1250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359129" y="747272"/>
            <a:ext cx="3940458" cy="5043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24" name="Marcador de texto 7">
            <a:extLst>
              <a:ext uri="{FF2B5EF4-FFF2-40B4-BE49-F238E27FC236}">
                <a16:creationId xmlns:a16="http://schemas.microsoft.com/office/drawing/2014/main" id="{7DA5667F-22FC-3BA9-6888-7B08F0BABC55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359127" y="1278924"/>
            <a:ext cx="3940459" cy="1039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25" name="Marcador de texto 7">
            <a:extLst>
              <a:ext uri="{FF2B5EF4-FFF2-40B4-BE49-F238E27FC236}">
                <a16:creationId xmlns:a16="http://schemas.microsoft.com/office/drawing/2014/main" id="{80F45604-88D7-0389-F6F0-4F7F3717C6B4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6359129" y="5121564"/>
            <a:ext cx="3940458" cy="5043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27" name="Marcador de texto 7">
            <a:extLst>
              <a:ext uri="{FF2B5EF4-FFF2-40B4-BE49-F238E27FC236}">
                <a16:creationId xmlns:a16="http://schemas.microsoft.com/office/drawing/2014/main" id="{FA076D8B-DCE0-E493-F1BC-D55FBC503840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359127" y="5653216"/>
            <a:ext cx="3940459" cy="1039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D20BB05-D91B-DA0A-EC81-79B99DB4AB72}"/>
              </a:ext>
            </a:extLst>
          </p:cNvPr>
          <p:cNvCxnSpPr>
            <a:cxnSpLocks/>
          </p:cNvCxnSpPr>
          <p:nvPr userDrawn="1"/>
        </p:nvCxnSpPr>
        <p:spPr>
          <a:xfrm>
            <a:off x="6359127" y="2626955"/>
            <a:ext cx="583287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Marcador de pie de página 2"/>
          <p:cNvSpPr>
            <a:spLocks noGrp="1"/>
          </p:cNvSpPr>
          <p:nvPr>
            <p:ph type="ftr" sz="quarter" idx="5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9616429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774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1997">
          <p15:clr>
            <a:srgbClr val="FBAE40"/>
          </p15:clr>
        </p15:guide>
        <p15:guide id="4" orient="horz" pos="3550">
          <p15:clr>
            <a:srgbClr val="FBAE40"/>
          </p15:clr>
        </p15:guide>
        <p15:guide id="5" orient="horz" pos="1207">
          <p15:clr>
            <a:srgbClr val="FBAE40"/>
          </p15:clr>
        </p15:guide>
        <p15:guide id="6" orient="horz" pos="2160">
          <p15:clr>
            <a:srgbClr val="FBAE40"/>
          </p15:clr>
        </p15:guide>
        <p15:guide id="7" orient="horz" pos="1139">
          <p15:clr>
            <a:srgbClr val="FBAE40"/>
          </p15:clr>
        </p15:guide>
        <p15:guide id="8" orient="horz" pos="1915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6833349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br>
              <a:rPr lang="es-ES" dirty="0"/>
            </a:br>
            <a:endParaRPr lang="es-CL" dirty="0"/>
          </a:p>
        </p:txBody>
      </p:sp>
      <p:cxnSp>
        <p:nvCxnSpPr>
          <p:cNvPr id="46" name="28 Conector recto">
            <a:extLst>
              <a:ext uri="{FF2B5EF4-FFF2-40B4-BE49-F238E27FC236}">
                <a16:creationId xmlns:a16="http://schemas.microsoft.com/office/drawing/2014/main" id="{17E974FC-33F2-C9C0-C672-3359CE6E57DA}"/>
              </a:ext>
            </a:extLst>
          </p:cNvPr>
          <p:cNvCxnSpPr>
            <a:cxnSpLocks/>
          </p:cNvCxnSpPr>
          <p:nvPr userDrawn="1"/>
        </p:nvCxnSpPr>
        <p:spPr>
          <a:xfrm>
            <a:off x="9044050" y="1557338"/>
            <a:ext cx="2694123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Marcador de texto 49">
            <a:extLst>
              <a:ext uri="{FF2B5EF4-FFF2-40B4-BE49-F238E27FC236}">
                <a16:creationId xmlns:a16="http://schemas.microsoft.com/office/drawing/2014/main" id="{65C59AB4-EB1B-910E-6161-60B72778EA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27807" y="1557338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1" name="Marcador de texto 49">
            <a:extLst>
              <a:ext uri="{FF2B5EF4-FFF2-40B4-BE49-F238E27FC236}">
                <a16:creationId xmlns:a16="http://schemas.microsoft.com/office/drawing/2014/main" id="{4CEB7449-A855-A744-2297-5979CA01634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27807" y="3182983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2" name="Marcador de texto 49">
            <a:extLst>
              <a:ext uri="{FF2B5EF4-FFF2-40B4-BE49-F238E27FC236}">
                <a16:creationId xmlns:a16="http://schemas.microsoft.com/office/drawing/2014/main" id="{B66DFA7E-7D5B-0238-9B03-786291CC29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7807" y="4808628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3" name="Marcador de texto 49">
            <a:extLst>
              <a:ext uri="{FF2B5EF4-FFF2-40B4-BE49-F238E27FC236}">
                <a16:creationId xmlns:a16="http://schemas.microsoft.com/office/drawing/2014/main" id="{8D23CBBE-52F5-9B12-B294-878C4299DA7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6198" y="3182983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4" name="Marcador de texto 49">
            <a:extLst>
              <a:ext uri="{FF2B5EF4-FFF2-40B4-BE49-F238E27FC236}">
                <a16:creationId xmlns:a16="http://schemas.microsoft.com/office/drawing/2014/main" id="{764CEE0A-8B73-3992-6679-F38F1F1DE93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89416" y="1557338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5" name="Marcador de texto 49">
            <a:extLst>
              <a:ext uri="{FF2B5EF4-FFF2-40B4-BE49-F238E27FC236}">
                <a16:creationId xmlns:a16="http://schemas.microsoft.com/office/drawing/2014/main" id="{F9B072E7-2728-AC8E-B295-70399B4A33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189416" y="3182983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6" name="Marcador de texto 49">
            <a:extLst>
              <a:ext uri="{FF2B5EF4-FFF2-40B4-BE49-F238E27FC236}">
                <a16:creationId xmlns:a16="http://schemas.microsoft.com/office/drawing/2014/main" id="{3A25178A-DBEE-DFC4-D7BB-76092A78130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89416" y="4808628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gráfico 69">
            <a:extLst>
              <a:ext uri="{FF2B5EF4-FFF2-40B4-BE49-F238E27FC236}">
                <a16:creationId xmlns:a16="http://schemas.microsoft.com/office/drawing/2014/main" id="{AD4783C1-4989-01EE-0D03-80854F12E165}"/>
              </a:ext>
            </a:extLst>
          </p:cNvPr>
          <p:cNvSpPr>
            <a:spLocks noGrp="1"/>
          </p:cNvSpPr>
          <p:nvPr>
            <p:ph type="chart" sz="quarter" idx="20"/>
          </p:nvPr>
        </p:nvSpPr>
        <p:spPr>
          <a:xfrm>
            <a:off x="607543" y="3423652"/>
            <a:ext cx="2390660" cy="955675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71" name="Marcador de texto 49">
            <a:extLst>
              <a:ext uri="{FF2B5EF4-FFF2-40B4-BE49-F238E27FC236}">
                <a16:creationId xmlns:a16="http://schemas.microsoft.com/office/drawing/2014/main" id="{E92E4CC6-CD15-8A63-0189-506371F9044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61411" y="1323167"/>
            <a:ext cx="2673350" cy="234292"/>
          </a:xfrm>
          <a:noFill/>
        </p:spPr>
        <p:txBody>
          <a:bodyPr>
            <a:noAutofit/>
          </a:bodyPr>
          <a:lstStyle>
            <a:lvl1pPr marL="0" indent="0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3" name="Marcador de texto 49">
            <a:extLst>
              <a:ext uri="{FF2B5EF4-FFF2-40B4-BE49-F238E27FC236}">
                <a16:creationId xmlns:a16="http://schemas.microsoft.com/office/drawing/2014/main" id="{227F04DF-FF13-1B7B-6980-D1476CA9042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59961" y="1557338"/>
            <a:ext cx="2674800" cy="4602056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" name="Marcador de texto 49">
            <a:extLst>
              <a:ext uri="{FF2B5EF4-FFF2-40B4-BE49-F238E27FC236}">
                <a16:creationId xmlns:a16="http://schemas.microsoft.com/office/drawing/2014/main" id="{575D903E-9997-F823-2239-6D56BF5AF4D2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466198" y="4628667"/>
            <a:ext cx="287997" cy="225206"/>
          </a:xfrm>
          <a:solidFill>
            <a:schemeClr val="bg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  </a:t>
            </a:r>
          </a:p>
        </p:txBody>
      </p:sp>
      <p:sp>
        <p:nvSpPr>
          <p:cNvPr id="3" name="Marcador de texto 49">
            <a:extLst>
              <a:ext uri="{FF2B5EF4-FFF2-40B4-BE49-F238E27FC236}">
                <a16:creationId xmlns:a16="http://schemas.microsoft.com/office/drawing/2014/main" id="{5A2286CE-A375-62A1-4841-BAF1DF07D6EE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466198" y="4948264"/>
            <a:ext cx="287997" cy="225206"/>
          </a:xfr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  </a:t>
            </a:r>
          </a:p>
        </p:txBody>
      </p:sp>
      <p:sp>
        <p:nvSpPr>
          <p:cNvPr id="4" name="Marcador de texto 49">
            <a:extLst>
              <a:ext uri="{FF2B5EF4-FFF2-40B4-BE49-F238E27FC236}">
                <a16:creationId xmlns:a16="http://schemas.microsoft.com/office/drawing/2014/main" id="{486C3E63-6CDB-A6E3-D4BD-5C80CB4D560A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815538" y="4628667"/>
            <a:ext cx="2324010" cy="22520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5" name="Marcador de texto 49">
            <a:extLst>
              <a:ext uri="{FF2B5EF4-FFF2-40B4-BE49-F238E27FC236}">
                <a16:creationId xmlns:a16="http://schemas.microsoft.com/office/drawing/2014/main" id="{5C8D17A8-879B-2B22-CC0A-63E09D60494D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815538" y="4948264"/>
            <a:ext cx="2324010" cy="22520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5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6892358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39" name="Marcador de texto 34">
            <a:extLst>
              <a:ext uri="{FF2B5EF4-FFF2-40B4-BE49-F238E27FC236}">
                <a16:creationId xmlns:a16="http://schemas.microsoft.com/office/drawing/2014/main" id="{54260D41-C7E4-30CE-4873-5F856A836A5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57514" y="1614365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0" name="Marcador de texto 31">
            <a:extLst>
              <a:ext uri="{FF2B5EF4-FFF2-40B4-BE49-F238E27FC236}">
                <a16:creationId xmlns:a16="http://schemas.microsoft.com/office/drawing/2014/main" id="{270DEEBE-1143-EA9A-3500-A5C7B5DA4E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78920" y="1617177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2" name="Marcador de texto 49">
            <a:extLst>
              <a:ext uri="{FF2B5EF4-FFF2-40B4-BE49-F238E27FC236}">
                <a16:creationId xmlns:a16="http://schemas.microsoft.com/office/drawing/2014/main" id="{EF76D1EF-4B7A-1EF1-D0B5-EC99EEDF289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4195" y="2096444"/>
            <a:ext cx="7087066" cy="524496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3" name="Marcador de texto 34">
            <a:extLst>
              <a:ext uri="{FF2B5EF4-FFF2-40B4-BE49-F238E27FC236}">
                <a16:creationId xmlns:a16="http://schemas.microsoft.com/office/drawing/2014/main" id="{CEBB605A-2901-A563-041E-CD22DC6509C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857514" y="3208541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4" name="Marcador de texto 31">
            <a:extLst>
              <a:ext uri="{FF2B5EF4-FFF2-40B4-BE49-F238E27FC236}">
                <a16:creationId xmlns:a16="http://schemas.microsoft.com/office/drawing/2014/main" id="{A0EBDC63-CF68-9C5C-1FE0-979E86DC66C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78920" y="321135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5" name="Marcador de texto 49">
            <a:extLst>
              <a:ext uri="{FF2B5EF4-FFF2-40B4-BE49-F238E27FC236}">
                <a16:creationId xmlns:a16="http://schemas.microsoft.com/office/drawing/2014/main" id="{DFB45C69-9237-7502-2F0E-6C4965F7706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54195" y="3690620"/>
            <a:ext cx="7087066" cy="524496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6" name="Marcador de texto 34">
            <a:extLst>
              <a:ext uri="{FF2B5EF4-FFF2-40B4-BE49-F238E27FC236}">
                <a16:creationId xmlns:a16="http://schemas.microsoft.com/office/drawing/2014/main" id="{E7AFF7E1-CE70-256E-B1FD-367171882CA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857514" y="4889858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7" name="Marcador de texto 31">
            <a:extLst>
              <a:ext uri="{FF2B5EF4-FFF2-40B4-BE49-F238E27FC236}">
                <a16:creationId xmlns:a16="http://schemas.microsoft.com/office/drawing/2014/main" id="{5B730CF1-E63F-93AF-0411-16DD50A5BB9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678920" y="4892670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8" name="Marcador de texto 49">
            <a:extLst>
              <a:ext uri="{FF2B5EF4-FFF2-40B4-BE49-F238E27FC236}">
                <a16:creationId xmlns:a16="http://schemas.microsoft.com/office/drawing/2014/main" id="{709655F6-925F-1171-7427-F6BB0CE1115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154195" y="5371937"/>
            <a:ext cx="7087066" cy="524496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9" name="Marcador de texto 49">
            <a:extLst>
              <a:ext uri="{FF2B5EF4-FFF2-40B4-BE49-F238E27FC236}">
                <a16:creationId xmlns:a16="http://schemas.microsoft.com/office/drawing/2014/main" id="{42E1B947-66E3-6C9A-AD76-1071AA9F3BF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47578" y="1304925"/>
            <a:ext cx="2010487" cy="4860925"/>
          </a:xfr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9123469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00028123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20BE0170-29F6-464B-92DA-5BCC02F0774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847905" y="6307024"/>
            <a:ext cx="1039662" cy="50436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>
                <a:solidFill>
                  <a:schemeClr val="tx1"/>
                </a:solidFill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/>
              <a:t>Fecha</a:t>
            </a:r>
            <a:endParaRPr lang="es-CL"/>
          </a:p>
        </p:txBody>
      </p:sp>
      <p:sp>
        <p:nvSpPr>
          <p:cNvPr id="12" name="Marcador de texto 7">
            <a:extLst>
              <a:ext uri="{FF2B5EF4-FFF2-40B4-BE49-F238E27FC236}">
                <a16:creationId xmlns:a16="http://schemas.microsoft.com/office/drawing/2014/main" id="{125E5D5D-7C4C-E44B-A9D3-89AF144C0EF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7321" y="1881407"/>
            <a:ext cx="9656127" cy="309518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6000" b="1">
                <a:solidFill>
                  <a:schemeClr val="tx1"/>
                </a:solidFill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presentación Máximo 3 líneas </a:t>
            </a:r>
          </a:p>
          <a:p>
            <a:pPr lvl="0"/>
            <a:r>
              <a:rPr lang="es-ES" dirty="0"/>
              <a:t>Arial Bold - 60 puntos</a:t>
            </a:r>
            <a:endParaRPr lang="es-CL" dirty="0"/>
          </a:p>
        </p:txBody>
      </p:sp>
      <p:pic>
        <p:nvPicPr>
          <p:cNvPr id="7" name="Gráfico 6">
            <a:extLst>
              <a:ext uri="{FF2B5EF4-FFF2-40B4-BE49-F238E27FC236}">
                <a16:creationId xmlns:a16="http://schemas.microsoft.com/office/drawing/2014/main" id="{DFB54729-0CF1-4AB4-9937-C811A0CD9DD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9232900" y="1"/>
            <a:ext cx="2959100" cy="2959100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321" y="368300"/>
            <a:ext cx="813363" cy="813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9537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6833349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br>
              <a:rPr lang="es-ES" dirty="0"/>
            </a:br>
            <a:endParaRPr lang="es-CL" dirty="0"/>
          </a:p>
        </p:txBody>
      </p:sp>
      <p:sp>
        <p:nvSpPr>
          <p:cNvPr id="24" name="Marcador de texto 34">
            <a:extLst>
              <a:ext uri="{FF2B5EF4-FFF2-40B4-BE49-F238E27FC236}">
                <a16:creationId xmlns:a16="http://schemas.microsoft.com/office/drawing/2014/main" id="{D3FED2ED-68EA-2514-B9F2-137CE0FBEF7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7578" y="1724070"/>
            <a:ext cx="1964755" cy="842149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5" name="Marcador de texto 34">
            <a:extLst>
              <a:ext uri="{FF2B5EF4-FFF2-40B4-BE49-F238E27FC236}">
                <a16:creationId xmlns:a16="http://schemas.microsoft.com/office/drawing/2014/main" id="{FC417ABA-4D17-F30A-3CED-EF43519DF69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650003" y="1724071"/>
            <a:ext cx="8098337" cy="330871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8" name="Marcador de texto 34">
            <a:extLst>
              <a:ext uri="{FF2B5EF4-FFF2-40B4-BE49-F238E27FC236}">
                <a16:creationId xmlns:a16="http://schemas.microsoft.com/office/drawing/2014/main" id="{1E6897B5-047B-7914-25A0-1BB2AC3CEFC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650003" y="2225517"/>
            <a:ext cx="8098337" cy="330871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9" name="Marcador de texto 34">
            <a:extLst>
              <a:ext uri="{FF2B5EF4-FFF2-40B4-BE49-F238E27FC236}">
                <a16:creationId xmlns:a16="http://schemas.microsoft.com/office/drawing/2014/main" id="{D8C02170-A848-14DC-6890-D9BB4C8D3D2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47578" y="2815451"/>
            <a:ext cx="1964755" cy="842149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0" name="Marcador de texto 34">
            <a:extLst>
              <a:ext uri="{FF2B5EF4-FFF2-40B4-BE49-F238E27FC236}">
                <a16:creationId xmlns:a16="http://schemas.microsoft.com/office/drawing/2014/main" id="{2B1D595A-2D1E-C8E8-7298-219AF32DE95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50003" y="2815452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1" name="Marcador de texto 34">
            <a:extLst>
              <a:ext uri="{FF2B5EF4-FFF2-40B4-BE49-F238E27FC236}">
                <a16:creationId xmlns:a16="http://schemas.microsoft.com/office/drawing/2014/main" id="{44B13F70-4330-4D83-AFC6-7BE57EFD86A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650003" y="3316898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1" name="Marcador de texto 34">
            <a:extLst>
              <a:ext uri="{FF2B5EF4-FFF2-40B4-BE49-F238E27FC236}">
                <a16:creationId xmlns:a16="http://schemas.microsoft.com/office/drawing/2014/main" id="{F58EA09C-FF04-D370-6DC3-6F54C2578A4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47578" y="3936328"/>
            <a:ext cx="1964755" cy="842149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2" name="Marcador de texto 34">
            <a:extLst>
              <a:ext uri="{FF2B5EF4-FFF2-40B4-BE49-F238E27FC236}">
                <a16:creationId xmlns:a16="http://schemas.microsoft.com/office/drawing/2014/main" id="{89E1D36B-B1C8-B29F-41B3-BADA1606726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650003" y="3936329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3" name="Marcador de texto 34">
            <a:extLst>
              <a:ext uri="{FF2B5EF4-FFF2-40B4-BE49-F238E27FC236}">
                <a16:creationId xmlns:a16="http://schemas.microsoft.com/office/drawing/2014/main" id="{3C9E6747-A8D8-BCEB-C54E-F8B5C0BFAB1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650003" y="4437775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4" name="Marcador de texto 34">
            <a:extLst>
              <a:ext uri="{FF2B5EF4-FFF2-40B4-BE49-F238E27FC236}">
                <a16:creationId xmlns:a16="http://schemas.microsoft.com/office/drawing/2014/main" id="{4E817DF5-9FAF-CD74-138D-074948AD1EA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7578" y="5027709"/>
            <a:ext cx="1964755" cy="842149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5" name="Marcador de texto 34">
            <a:extLst>
              <a:ext uri="{FF2B5EF4-FFF2-40B4-BE49-F238E27FC236}">
                <a16:creationId xmlns:a16="http://schemas.microsoft.com/office/drawing/2014/main" id="{0F1C697D-41E0-C8E2-8472-73A20CD23D4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650003" y="5027710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:a16="http://schemas.microsoft.com/office/drawing/2014/main" id="{3335E92C-B5CE-9004-644D-DFC87A2FB46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50003" y="5529156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7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1964754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:a16="http://schemas.microsoft.com/office/drawing/2014/main" id="{B1E462D8-2796-1E4A-955E-374B96D09A5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650003" y="1328808"/>
            <a:ext cx="2104509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5990150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27" name="28 Conector recto">
            <a:extLst>
              <a:ext uri="{FF2B5EF4-FFF2-40B4-BE49-F238E27FC236}">
                <a16:creationId xmlns:a16="http://schemas.microsoft.com/office/drawing/2014/main" id="{7C2338FF-14EA-817D-87DC-28AD2B96B0CD}"/>
              </a:ext>
            </a:extLst>
          </p:cNvPr>
          <p:cNvCxnSpPr>
            <a:cxnSpLocks/>
          </p:cNvCxnSpPr>
          <p:nvPr userDrawn="1"/>
        </p:nvCxnSpPr>
        <p:spPr>
          <a:xfrm>
            <a:off x="447578" y="1543924"/>
            <a:ext cx="7606658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Marcador de texto 49">
            <a:extLst>
              <a:ext uri="{FF2B5EF4-FFF2-40B4-BE49-F238E27FC236}">
                <a16:creationId xmlns:a16="http://schemas.microsoft.com/office/drawing/2014/main" id="{E05734F2-CED4-8924-A343-49E26EF86A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7579" y="1676277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:a16="http://schemas.microsoft.com/office/drawing/2014/main" id="{8FC76D54-EED4-75EA-2F7D-11A14BC405D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47579" y="2466295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3" name="Marcador de texto 49">
            <a:extLst>
              <a:ext uri="{FF2B5EF4-FFF2-40B4-BE49-F238E27FC236}">
                <a16:creationId xmlns:a16="http://schemas.microsoft.com/office/drawing/2014/main" id="{3505BCEB-9E33-3B35-0374-A3B0CF96007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47579" y="3258947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4" name="Marcador de texto 49">
            <a:extLst>
              <a:ext uri="{FF2B5EF4-FFF2-40B4-BE49-F238E27FC236}">
                <a16:creationId xmlns:a16="http://schemas.microsoft.com/office/drawing/2014/main" id="{288C4292-B6DD-013E-3D47-0F7C2ED05AA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47579" y="4048965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5" name="Marcador de texto 49">
            <a:extLst>
              <a:ext uri="{FF2B5EF4-FFF2-40B4-BE49-F238E27FC236}">
                <a16:creationId xmlns:a16="http://schemas.microsoft.com/office/drawing/2014/main" id="{67352EFF-57E4-1068-B717-A2AE8FDBC1A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47579" y="4838983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6" name="Marcador de texto 49">
            <a:extLst>
              <a:ext uri="{FF2B5EF4-FFF2-40B4-BE49-F238E27FC236}">
                <a16:creationId xmlns:a16="http://schemas.microsoft.com/office/drawing/2014/main" id="{EDC46FD0-0231-1AF6-74CB-0E80FEFC7A3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47579" y="5628999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0" name="Marcador de texto 49">
            <a:extLst>
              <a:ext uri="{FF2B5EF4-FFF2-40B4-BE49-F238E27FC236}">
                <a16:creationId xmlns:a16="http://schemas.microsoft.com/office/drawing/2014/main" id="{27C0CCB8-FC2B-04DE-8EA2-891488D4406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051025" y="1538471"/>
            <a:ext cx="2673350" cy="4620923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pic>
        <p:nvPicPr>
          <p:cNvPr id="42" name="Imagen 41">
            <a:extLst>
              <a:ext uri="{FF2B5EF4-FFF2-40B4-BE49-F238E27FC236}">
                <a16:creationId xmlns:a16="http://schemas.microsoft.com/office/drawing/2014/main" id="{D9C29C8D-FCDA-A370-6DCD-03A8D289E8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/>
          <a:srcRect r="11760"/>
          <a:stretch/>
        </p:blipFill>
        <p:spPr>
          <a:xfrm>
            <a:off x="8234812" y="3140458"/>
            <a:ext cx="625321" cy="1171633"/>
          </a:xfrm>
          <a:prstGeom prst="rect">
            <a:avLst/>
          </a:prstGeom>
          <a:solidFill>
            <a:schemeClr val="tx2"/>
          </a:solidFill>
        </p:spPr>
      </p:pic>
      <p:sp>
        <p:nvSpPr>
          <p:cNvPr id="46" name="Marcador de texto 49">
            <a:extLst>
              <a:ext uri="{FF2B5EF4-FFF2-40B4-BE49-F238E27FC236}">
                <a16:creationId xmlns:a16="http://schemas.microsoft.com/office/drawing/2014/main" id="{E87D6ED8-C300-9A48-0B0F-EE18C324D39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662582" y="2468051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7" name="Marcador de texto 49">
            <a:extLst>
              <a:ext uri="{FF2B5EF4-FFF2-40B4-BE49-F238E27FC236}">
                <a16:creationId xmlns:a16="http://schemas.microsoft.com/office/drawing/2014/main" id="{2BE26540-2188-2C21-582F-F962681DFC4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662582" y="1678911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8" name="Marcador de texto 49">
            <a:extLst>
              <a:ext uri="{FF2B5EF4-FFF2-40B4-BE49-F238E27FC236}">
                <a16:creationId xmlns:a16="http://schemas.microsoft.com/office/drawing/2014/main" id="{C61D23D2-F540-A494-1982-6F9C066B71E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662582" y="4046330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9" name="Marcador de texto 49">
            <a:extLst>
              <a:ext uri="{FF2B5EF4-FFF2-40B4-BE49-F238E27FC236}">
                <a16:creationId xmlns:a16="http://schemas.microsoft.com/office/drawing/2014/main" id="{3D7B4374-5F06-4775-3250-01DEA4323E4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62582" y="3257190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50" name="Marcador de texto 49">
            <a:extLst>
              <a:ext uri="{FF2B5EF4-FFF2-40B4-BE49-F238E27FC236}">
                <a16:creationId xmlns:a16="http://schemas.microsoft.com/office/drawing/2014/main" id="{0D26AE7A-DFD2-9007-3969-9D0341D277A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662582" y="5624610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51" name="Marcador de texto 49">
            <a:extLst>
              <a:ext uri="{FF2B5EF4-FFF2-40B4-BE49-F238E27FC236}">
                <a16:creationId xmlns:a16="http://schemas.microsoft.com/office/drawing/2014/main" id="{F59C4BB5-8F40-671F-252D-24802B07989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662582" y="4835470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7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31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19980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cxnSp>
        <p:nvCxnSpPr>
          <p:cNvPr id="37" name="28 Conector recto">
            <a:extLst>
              <a:ext uri="{FF2B5EF4-FFF2-40B4-BE49-F238E27FC236}">
                <a16:creationId xmlns:a16="http://schemas.microsoft.com/office/drawing/2014/main" id="{17E974FC-33F2-C9C0-C672-3359CE6E57DA}"/>
              </a:ext>
            </a:extLst>
          </p:cNvPr>
          <p:cNvCxnSpPr>
            <a:cxnSpLocks/>
          </p:cNvCxnSpPr>
          <p:nvPr userDrawn="1"/>
        </p:nvCxnSpPr>
        <p:spPr>
          <a:xfrm>
            <a:off x="9044050" y="1557338"/>
            <a:ext cx="2694123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Marcador de texto 49">
            <a:extLst>
              <a:ext uri="{FF2B5EF4-FFF2-40B4-BE49-F238E27FC236}">
                <a16:creationId xmlns:a16="http://schemas.microsoft.com/office/drawing/2014/main" id="{E92E4CC6-CD15-8A63-0189-506371F9044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061411" y="1323167"/>
            <a:ext cx="2673350" cy="234292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99858181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146" name="28 Conector recto">
            <a:extLst>
              <a:ext uri="{FF2B5EF4-FFF2-40B4-BE49-F238E27FC236}">
                <a16:creationId xmlns:a16="http://schemas.microsoft.com/office/drawing/2014/main" id="{CD9AFF18-1D00-7A0A-2E10-B238816600D2}"/>
              </a:ext>
            </a:extLst>
          </p:cNvPr>
          <p:cNvCxnSpPr>
            <a:cxnSpLocks/>
          </p:cNvCxnSpPr>
          <p:nvPr userDrawn="1"/>
        </p:nvCxnSpPr>
        <p:spPr>
          <a:xfrm>
            <a:off x="442913" y="1548251"/>
            <a:ext cx="8015701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Marcador de gráfico 150">
            <a:extLst>
              <a:ext uri="{FF2B5EF4-FFF2-40B4-BE49-F238E27FC236}">
                <a16:creationId xmlns:a16="http://schemas.microsoft.com/office/drawing/2014/main" id="{05118DE9-F0E6-8EDC-C655-FBEFD2029434}"/>
              </a:ext>
            </a:extLst>
          </p:cNvPr>
          <p:cNvSpPr>
            <a:spLocks noGrp="1"/>
          </p:cNvSpPr>
          <p:nvPr>
            <p:ph type="chart" sz="quarter" idx="28"/>
          </p:nvPr>
        </p:nvSpPr>
        <p:spPr>
          <a:xfrm>
            <a:off x="447674" y="1772089"/>
            <a:ext cx="8015605" cy="4393762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153" name="Marcador de texto 49">
            <a:extLst>
              <a:ext uri="{FF2B5EF4-FFF2-40B4-BE49-F238E27FC236}">
                <a16:creationId xmlns:a16="http://schemas.microsoft.com/office/drawing/2014/main" id="{84A0D9FB-A827-29B3-A8AF-CC075A07AF4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051025" y="1856493"/>
            <a:ext cx="987055" cy="470148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N</a:t>
            </a:r>
          </a:p>
        </p:txBody>
      </p:sp>
      <p:sp>
        <p:nvSpPr>
          <p:cNvPr id="155" name="Marcador de texto 49">
            <a:extLst>
              <a:ext uri="{FF2B5EF4-FFF2-40B4-BE49-F238E27FC236}">
                <a16:creationId xmlns:a16="http://schemas.microsoft.com/office/drawing/2014/main" id="{E0BFBE7D-4676-C06D-3A55-782C4BFBC11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0144442" y="1856488"/>
            <a:ext cx="1579933" cy="470147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58" name="Marcador de texto 49">
            <a:extLst>
              <a:ext uri="{FF2B5EF4-FFF2-40B4-BE49-F238E27FC236}">
                <a16:creationId xmlns:a16="http://schemas.microsoft.com/office/drawing/2014/main" id="{63E4258C-2A54-8DE0-E85D-413FC8B848C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051025" y="2760733"/>
            <a:ext cx="987055" cy="470148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N</a:t>
            </a:r>
          </a:p>
        </p:txBody>
      </p:sp>
      <p:sp>
        <p:nvSpPr>
          <p:cNvPr id="159" name="Marcador de texto 49">
            <a:extLst>
              <a:ext uri="{FF2B5EF4-FFF2-40B4-BE49-F238E27FC236}">
                <a16:creationId xmlns:a16="http://schemas.microsoft.com/office/drawing/2014/main" id="{B71F0879-DDEA-DED9-DDCF-BB39B74B6E7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0144442" y="2760728"/>
            <a:ext cx="1579933" cy="470147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60" name="Marcador de texto 49">
            <a:extLst>
              <a:ext uri="{FF2B5EF4-FFF2-40B4-BE49-F238E27FC236}">
                <a16:creationId xmlns:a16="http://schemas.microsoft.com/office/drawing/2014/main" id="{D5AA7D63-3309-0336-ECE6-AD0D41559AB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9051025" y="3654813"/>
            <a:ext cx="987055" cy="470148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N</a:t>
            </a:r>
          </a:p>
        </p:txBody>
      </p:sp>
      <p:sp>
        <p:nvSpPr>
          <p:cNvPr id="161" name="Marcador de texto 49">
            <a:extLst>
              <a:ext uri="{FF2B5EF4-FFF2-40B4-BE49-F238E27FC236}">
                <a16:creationId xmlns:a16="http://schemas.microsoft.com/office/drawing/2014/main" id="{4F9B9F28-3436-E9BC-C3EC-87DCACB6D85C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144442" y="3654808"/>
            <a:ext cx="1579933" cy="470147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62" name="Marcador de texto 49">
            <a:extLst>
              <a:ext uri="{FF2B5EF4-FFF2-40B4-BE49-F238E27FC236}">
                <a16:creationId xmlns:a16="http://schemas.microsoft.com/office/drawing/2014/main" id="{0E1592C8-6918-D2CB-A559-D07AAE05468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051025" y="4559053"/>
            <a:ext cx="987055" cy="470148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N</a:t>
            </a:r>
          </a:p>
        </p:txBody>
      </p:sp>
      <p:sp>
        <p:nvSpPr>
          <p:cNvPr id="163" name="Marcador de texto 49">
            <a:extLst>
              <a:ext uri="{FF2B5EF4-FFF2-40B4-BE49-F238E27FC236}">
                <a16:creationId xmlns:a16="http://schemas.microsoft.com/office/drawing/2014/main" id="{63B870C0-B543-BA7F-A686-1E756AEAFDD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0144442" y="4559048"/>
            <a:ext cx="1579933" cy="470147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7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8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2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19980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cxnSp>
        <p:nvCxnSpPr>
          <p:cNvPr id="23" name="28 Conector recto">
            <a:extLst>
              <a:ext uri="{FF2B5EF4-FFF2-40B4-BE49-F238E27FC236}">
                <a16:creationId xmlns:a16="http://schemas.microsoft.com/office/drawing/2014/main" id="{17E974FC-33F2-C9C0-C672-3359CE6E57DA}"/>
              </a:ext>
            </a:extLst>
          </p:cNvPr>
          <p:cNvCxnSpPr>
            <a:cxnSpLocks/>
          </p:cNvCxnSpPr>
          <p:nvPr userDrawn="1"/>
        </p:nvCxnSpPr>
        <p:spPr>
          <a:xfrm>
            <a:off x="9044050" y="1557338"/>
            <a:ext cx="2694123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Marcador de texto 49">
            <a:extLst>
              <a:ext uri="{FF2B5EF4-FFF2-40B4-BE49-F238E27FC236}">
                <a16:creationId xmlns:a16="http://schemas.microsoft.com/office/drawing/2014/main" id="{E92E4CC6-CD15-8A63-0189-506371F9044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061411" y="1323167"/>
            <a:ext cx="2673350" cy="234292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360955059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146" name="28 Conector recto">
            <a:extLst>
              <a:ext uri="{FF2B5EF4-FFF2-40B4-BE49-F238E27FC236}">
                <a16:creationId xmlns:a16="http://schemas.microsoft.com/office/drawing/2014/main" id="{CD9AFF18-1D00-7A0A-2E10-B238816600D2}"/>
              </a:ext>
            </a:extLst>
          </p:cNvPr>
          <p:cNvCxnSpPr>
            <a:cxnSpLocks/>
          </p:cNvCxnSpPr>
          <p:nvPr userDrawn="1"/>
        </p:nvCxnSpPr>
        <p:spPr>
          <a:xfrm>
            <a:off x="432753" y="1557338"/>
            <a:ext cx="5181028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Marcador de gráfico 150">
            <a:extLst>
              <a:ext uri="{FF2B5EF4-FFF2-40B4-BE49-F238E27FC236}">
                <a16:creationId xmlns:a16="http://schemas.microsoft.com/office/drawing/2014/main" id="{05118DE9-F0E6-8EDC-C655-FBEFD2029434}"/>
              </a:ext>
            </a:extLst>
          </p:cNvPr>
          <p:cNvSpPr>
            <a:spLocks noGrp="1"/>
          </p:cNvSpPr>
          <p:nvPr>
            <p:ph type="chart" sz="quarter" idx="28"/>
          </p:nvPr>
        </p:nvSpPr>
        <p:spPr>
          <a:xfrm>
            <a:off x="432719" y="1727722"/>
            <a:ext cx="5180966" cy="3563466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9" name="Marcador de texto 49">
            <a:extLst>
              <a:ext uri="{FF2B5EF4-FFF2-40B4-BE49-F238E27FC236}">
                <a16:creationId xmlns:a16="http://schemas.microsoft.com/office/drawing/2014/main" id="{36C9AA89-70A9-96EF-08A2-1941754773F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2913" y="5647847"/>
            <a:ext cx="11328787" cy="470147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cxnSp>
        <p:nvCxnSpPr>
          <p:cNvPr id="20" name="28 Conector recto">
            <a:extLst>
              <a:ext uri="{FF2B5EF4-FFF2-40B4-BE49-F238E27FC236}">
                <a16:creationId xmlns:a16="http://schemas.microsoft.com/office/drawing/2014/main" id="{D1AAE0B0-B1C7-7622-B4F0-C30A227DC181}"/>
              </a:ext>
            </a:extLst>
          </p:cNvPr>
          <p:cNvCxnSpPr>
            <a:cxnSpLocks/>
          </p:cNvCxnSpPr>
          <p:nvPr userDrawn="1"/>
        </p:nvCxnSpPr>
        <p:spPr>
          <a:xfrm>
            <a:off x="6590672" y="1557338"/>
            <a:ext cx="5181028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Marcador de gráfico 150">
            <a:extLst>
              <a:ext uri="{FF2B5EF4-FFF2-40B4-BE49-F238E27FC236}">
                <a16:creationId xmlns:a16="http://schemas.microsoft.com/office/drawing/2014/main" id="{36CEC36F-5B5E-A05B-2DEC-D3CE91C8A6D4}"/>
              </a:ext>
            </a:extLst>
          </p:cNvPr>
          <p:cNvSpPr>
            <a:spLocks noGrp="1"/>
          </p:cNvSpPr>
          <p:nvPr>
            <p:ph type="chart" sz="quarter" idx="33"/>
          </p:nvPr>
        </p:nvSpPr>
        <p:spPr>
          <a:xfrm>
            <a:off x="6601875" y="1727722"/>
            <a:ext cx="5180966" cy="3563466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17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51804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8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591300" y="1328808"/>
            <a:ext cx="51804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167998796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25" name="Marcador de texto 34">
            <a:extLst>
              <a:ext uri="{FF2B5EF4-FFF2-40B4-BE49-F238E27FC236}">
                <a16:creationId xmlns:a16="http://schemas.microsoft.com/office/drawing/2014/main" id="{44BA7B2D-169E-09F6-14BA-09E44D14D9A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71480" y="1722909"/>
            <a:ext cx="7732429" cy="896671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26" name="Marcador de texto 31">
            <a:extLst>
              <a:ext uri="{FF2B5EF4-FFF2-40B4-BE49-F238E27FC236}">
                <a16:creationId xmlns:a16="http://schemas.microsoft.com/office/drawing/2014/main" id="{C4827CB1-5EFF-9B5B-992A-EC194F6BEB6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2887" y="1992650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0" name="Marcador de texto 34">
            <a:extLst>
              <a:ext uri="{FF2B5EF4-FFF2-40B4-BE49-F238E27FC236}">
                <a16:creationId xmlns:a16="http://schemas.microsoft.com/office/drawing/2014/main" id="{4CD7CCD0-1E82-0F5E-6B7E-DADD1ACFA3A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871480" y="2853618"/>
            <a:ext cx="7732429" cy="896671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1" name="Marcador de texto 31">
            <a:extLst>
              <a:ext uri="{FF2B5EF4-FFF2-40B4-BE49-F238E27FC236}">
                <a16:creationId xmlns:a16="http://schemas.microsoft.com/office/drawing/2014/main" id="{21B01A52-5DC3-F441-4910-6ED91E6343A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692887" y="3123359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7" name="Marcador de texto 34">
            <a:extLst>
              <a:ext uri="{FF2B5EF4-FFF2-40B4-BE49-F238E27FC236}">
                <a16:creationId xmlns:a16="http://schemas.microsoft.com/office/drawing/2014/main" id="{39D00571-CBCE-1055-7B0C-D0ADE391B2E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871480" y="4003992"/>
            <a:ext cx="7732429" cy="896671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1" name="Marcador de texto 31">
            <a:extLst>
              <a:ext uri="{FF2B5EF4-FFF2-40B4-BE49-F238E27FC236}">
                <a16:creationId xmlns:a16="http://schemas.microsoft.com/office/drawing/2014/main" id="{4AA8B7D6-A2BC-ECA8-5D7A-A7EB93B1677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692887" y="427373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3" name="Marcador de texto 34">
            <a:extLst>
              <a:ext uri="{FF2B5EF4-FFF2-40B4-BE49-F238E27FC236}">
                <a16:creationId xmlns:a16="http://schemas.microsoft.com/office/drawing/2014/main" id="{E8B7423C-1808-9B07-6A30-59653C8D7A4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871480" y="5134701"/>
            <a:ext cx="7732429" cy="896671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4" name="Marcador de texto 31">
            <a:extLst>
              <a:ext uri="{FF2B5EF4-FFF2-40B4-BE49-F238E27FC236}">
                <a16:creationId xmlns:a16="http://schemas.microsoft.com/office/drawing/2014/main" id="{4B45B11D-EF15-BFF9-9BC0-E2669B1D155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92887" y="5404442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5" name="Marcador de texto 34">
            <a:extLst>
              <a:ext uri="{FF2B5EF4-FFF2-40B4-BE49-F238E27FC236}">
                <a16:creationId xmlns:a16="http://schemas.microsoft.com/office/drawing/2014/main" id="{7A429157-FE10-D61D-F2FC-B70E632F37C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42913" y="1722909"/>
            <a:ext cx="2104510" cy="4308045"/>
          </a:xfrm>
          <a:solidFill>
            <a:schemeClr val="tx2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0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21060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1" name="Marcador de texto 49">
            <a:extLst>
              <a:ext uri="{FF2B5EF4-FFF2-40B4-BE49-F238E27FC236}">
                <a16:creationId xmlns:a16="http://schemas.microsoft.com/office/drawing/2014/main" id="{B1E462D8-2796-1E4A-955E-374B96D09A5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71480" y="1328808"/>
            <a:ext cx="2104509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364306570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7D00A3F0-1DBD-1D33-8E5F-B66DB97D8FD7}"/>
              </a:ext>
            </a:extLst>
          </p:cNvPr>
          <p:cNvCxnSpPr>
            <a:cxnSpLocks/>
          </p:cNvCxnSpPr>
          <p:nvPr userDrawn="1"/>
        </p:nvCxnSpPr>
        <p:spPr>
          <a:xfrm>
            <a:off x="2349500" y="1557338"/>
            <a:ext cx="0" cy="2523770"/>
          </a:xfrm>
          <a:prstGeom prst="line">
            <a:avLst/>
          </a:prstGeom>
          <a:noFill/>
          <a:ln w="19050" cap="flat">
            <a:solidFill>
              <a:schemeClr val="accent3">
                <a:lumMod val="75000"/>
                <a:lumOff val="2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D8DA6DB9-6655-E31D-4DF8-A9BFB349B924}"/>
              </a:ext>
            </a:extLst>
          </p:cNvPr>
          <p:cNvCxnSpPr>
            <a:cxnSpLocks/>
          </p:cNvCxnSpPr>
          <p:nvPr userDrawn="1"/>
        </p:nvCxnSpPr>
        <p:spPr>
          <a:xfrm>
            <a:off x="2349500" y="4679941"/>
            <a:ext cx="0" cy="1260414"/>
          </a:xfrm>
          <a:prstGeom prst="line">
            <a:avLst/>
          </a:prstGeom>
          <a:noFill/>
          <a:ln w="19050" cap="flat">
            <a:solidFill>
              <a:schemeClr val="accent3">
                <a:lumMod val="75000"/>
                <a:lumOff val="2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2" name="Marcador de texto 34">
            <a:extLst>
              <a:ext uri="{FF2B5EF4-FFF2-40B4-BE49-F238E27FC236}">
                <a16:creationId xmlns:a16="http://schemas.microsoft.com/office/drawing/2014/main" id="{462A4861-FA73-4F84-D33F-E36591B942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57514" y="1703767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23" name="Marcador de texto 31">
            <a:extLst>
              <a:ext uri="{FF2B5EF4-FFF2-40B4-BE49-F238E27FC236}">
                <a16:creationId xmlns:a16="http://schemas.microsoft.com/office/drawing/2014/main" id="{2A9F2B1D-23F6-CA0E-3516-72F6643F7F5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78920" y="1706579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8" name="Marcador de texto 34">
            <a:extLst>
              <a:ext uri="{FF2B5EF4-FFF2-40B4-BE49-F238E27FC236}">
                <a16:creationId xmlns:a16="http://schemas.microsoft.com/office/drawing/2014/main" id="{FF397842-E966-0BAD-2099-3A4A04BD1E6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57514" y="2320217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2" name="Marcador de texto 31">
            <a:extLst>
              <a:ext uri="{FF2B5EF4-FFF2-40B4-BE49-F238E27FC236}">
                <a16:creationId xmlns:a16="http://schemas.microsoft.com/office/drawing/2014/main" id="{9E378365-C358-1A5A-6210-FED06EA7A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678920" y="2323029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3" name="Marcador de texto 34">
            <a:extLst>
              <a:ext uri="{FF2B5EF4-FFF2-40B4-BE49-F238E27FC236}">
                <a16:creationId xmlns:a16="http://schemas.microsoft.com/office/drawing/2014/main" id="{E2C5DC06-7BB7-7232-58C7-444D3E88374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857514" y="2957215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4" name="Marcador de texto 31">
            <a:extLst>
              <a:ext uri="{FF2B5EF4-FFF2-40B4-BE49-F238E27FC236}">
                <a16:creationId xmlns:a16="http://schemas.microsoft.com/office/drawing/2014/main" id="{D88F5D89-C7C9-442F-44A9-A2BA3065808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678920" y="2960027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:a16="http://schemas.microsoft.com/office/drawing/2014/main" id="{5D97D7C2-0F0D-4275-E1C0-DFE6973AA64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857514" y="3573665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6" name="Marcador de texto 31">
            <a:extLst>
              <a:ext uri="{FF2B5EF4-FFF2-40B4-BE49-F238E27FC236}">
                <a16:creationId xmlns:a16="http://schemas.microsoft.com/office/drawing/2014/main" id="{C6743988-3135-9B1B-A7E1-84F9AF68356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678920" y="3576477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0" name="Marcador de texto 34">
            <a:extLst>
              <a:ext uri="{FF2B5EF4-FFF2-40B4-BE49-F238E27FC236}">
                <a16:creationId xmlns:a16="http://schemas.microsoft.com/office/drawing/2014/main" id="{986A27C1-4385-EA36-2391-6E1C2590542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857514" y="4800623"/>
            <a:ext cx="7383748" cy="360000"/>
          </a:xfrm>
          <a:solidFill>
            <a:schemeClr val="accent1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2" name="Marcador de texto 31">
            <a:extLst>
              <a:ext uri="{FF2B5EF4-FFF2-40B4-BE49-F238E27FC236}">
                <a16:creationId xmlns:a16="http://schemas.microsoft.com/office/drawing/2014/main" id="{9303CB70-6710-7652-6862-92FD3CEF4AD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678920" y="4803435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:a16="http://schemas.microsoft.com/office/drawing/2014/main" id="{619B6F0C-A526-9A80-52DE-21AA36F46C2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57514" y="5417073"/>
            <a:ext cx="7383748" cy="360000"/>
          </a:xfrm>
          <a:solidFill>
            <a:schemeClr val="accent1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7" name="Marcador de texto 31">
            <a:extLst>
              <a:ext uri="{FF2B5EF4-FFF2-40B4-BE49-F238E27FC236}">
                <a16:creationId xmlns:a16="http://schemas.microsoft.com/office/drawing/2014/main" id="{69225B97-AB96-0666-B527-D3A15A469BD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678920" y="5419885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8" name="Marcador de texto 34">
            <a:extLst>
              <a:ext uri="{FF2B5EF4-FFF2-40B4-BE49-F238E27FC236}">
                <a16:creationId xmlns:a16="http://schemas.microsoft.com/office/drawing/2014/main" id="{CAAA8765-51D3-525E-5399-D9BA69DF784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0017" y="1557338"/>
            <a:ext cx="1345910" cy="2523769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r">
              <a:buNone/>
              <a:defRPr b="1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:a16="http://schemas.microsoft.com/office/drawing/2014/main" id="{493F1595-E2C2-7DB1-B57D-E491A3A3301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50017" y="4679941"/>
            <a:ext cx="1345910" cy="126041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r">
              <a:buNone/>
              <a:defRPr b="1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7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88843799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67" name="Marcador de gráfico 66">
            <a:extLst>
              <a:ext uri="{FF2B5EF4-FFF2-40B4-BE49-F238E27FC236}">
                <a16:creationId xmlns:a16="http://schemas.microsoft.com/office/drawing/2014/main" id="{0E2BF5F4-28AA-C091-A2C9-41CCD7F2E667}"/>
              </a:ext>
            </a:extLst>
          </p:cNvPr>
          <p:cNvSpPr>
            <a:spLocks noGrp="1"/>
          </p:cNvSpPr>
          <p:nvPr>
            <p:ph type="chart" sz="quarter" idx="11"/>
          </p:nvPr>
        </p:nvSpPr>
        <p:spPr>
          <a:xfrm>
            <a:off x="436563" y="4906393"/>
            <a:ext cx="11347450" cy="1259457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68" name="Marcador de texto 49">
            <a:extLst>
              <a:ext uri="{FF2B5EF4-FFF2-40B4-BE49-F238E27FC236}">
                <a16:creationId xmlns:a16="http://schemas.microsoft.com/office/drawing/2014/main" id="{2D6AB44C-BE20-6AE1-2BD7-60136A0F324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41504" y="1747856"/>
            <a:ext cx="5283960" cy="234291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9" name="Marcador de texto 49">
            <a:extLst>
              <a:ext uri="{FF2B5EF4-FFF2-40B4-BE49-F238E27FC236}">
                <a16:creationId xmlns:a16="http://schemas.microsoft.com/office/drawing/2014/main" id="{78626F12-8EE4-627F-3D9C-5D9BC9F59821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1504" y="2013330"/>
            <a:ext cx="528396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texto 49">
            <a:extLst>
              <a:ext uri="{FF2B5EF4-FFF2-40B4-BE49-F238E27FC236}">
                <a16:creationId xmlns:a16="http://schemas.microsoft.com/office/drawing/2014/main" id="{704B6EFA-6E90-AFBD-907A-64E68F61631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500053" y="1747856"/>
            <a:ext cx="5283960" cy="234291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1" name="Marcador de texto 49">
            <a:extLst>
              <a:ext uri="{FF2B5EF4-FFF2-40B4-BE49-F238E27FC236}">
                <a16:creationId xmlns:a16="http://schemas.microsoft.com/office/drawing/2014/main" id="{232DAC00-2C77-A7D9-FE90-2C560289885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500053" y="2013330"/>
            <a:ext cx="528396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2" name="Marcador de texto 49">
            <a:extLst>
              <a:ext uri="{FF2B5EF4-FFF2-40B4-BE49-F238E27FC236}">
                <a16:creationId xmlns:a16="http://schemas.microsoft.com/office/drawing/2014/main" id="{443983D0-B2F0-8BE2-4CB2-B508E32E48B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41504" y="3327124"/>
            <a:ext cx="5283960" cy="234291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3" name="Marcador de texto 49">
            <a:extLst>
              <a:ext uri="{FF2B5EF4-FFF2-40B4-BE49-F238E27FC236}">
                <a16:creationId xmlns:a16="http://schemas.microsoft.com/office/drawing/2014/main" id="{43DC84FC-1150-EEA1-3070-A9BDBE38B785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41504" y="3593774"/>
            <a:ext cx="528396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4" name="Marcador de texto 49">
            <a:extLst>
              <a:ext uri="{FF2B5EF4-FFF2-40B4-BE49-F238E27FC236}">
                <a16:creationId xmlns:a16="http://schemas.microsoft.com/office/drawing/2014/main" id="{777C99C0-74E7-64A1-F61D-14048912DB6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500053" y="3327124"/>
            <a:ext cx="5283960" cy="234291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5" name="Marcador de texto 49">
            <a:extLst>
              <a:ext uri="{FF2B5EF4-FFF2-40B4-BE49-F238E27FC236}">
                <a16:creationId xmlns:a16="http://schemas.microsoft.com/office/drawing/2014/main" id="{C6759ADA-6F64-71AA-E09A-F518715539B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500053" y="3593774"/>
            <a:ext cx="528396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7" name="Marcador de texto 49">
            <a:extLst>
              <a:ext uri="{FF2B5EF4-FFF2-40B4-BE49-F238E27FC236}">
                <a16:creationId xmlns:a16="http://schemas.microsoft.com/office/drawing/2014/main" id="{8E6886E5-E7E4-6B6E-3F9A-E4EA0BAE70B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273852" y="1328807"/>
            <a:ext cx="3451612" cy="219443"/>
          </a:xfrm>
          <a:prstGeom prst="rect">
            <a:avLst/>
          </a:prstGeom>
          <a:solidFill>
            <a:schemeClr val="tx2"/>
          </a:solidFill>
        </p:spPr>
        <p:txBody>
          <a:bodyPr anchor="t" anchorCtr="0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2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7"/>
            <a:ext cx="1825200" cy="219443"/>
          </a:xfrm>
          <a:solidFill>
            <a:schemeClr val="accent1"/>
          </a:solidFill>
        </p:spPr>
        <p:txBody>
          <a:bodyPr anchor="t" anchorCtr="0">
            <a:noAutofit/>
          </a:bodyPr>
          <a:lstStyle>
            <a:lvl1pPr marL="0" indent="0">
              <a:buNone/>
              <a:defRPr sz="13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3" name="Marcador de texto 49">
            <a:extLst>
              <a:ext uri="{FF2B5EF4-FFF2-40B4-BE49-F238E27FC236}">
                <a16:creationId xmlns:a16="http://schemas.microsoft.com/office/drawing/2014/main" id="{8E6886E5-E7E4-6B6E-3F9A-E4EA0BAE70B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332401" y="1328807"/>
            <a:ext cx="3451612" cy="219443"/>
          </a:xfrm>
          <a:prstGeom prst="rect">
            <a:avLst/>
          </a:prstGeom>
          <a:solidFill>
            <a:schemeClr val="tx2"/>
          </a:solidFill>
        </p:spPr>
        <p:txBody>
          <a:bodyPr anchor="t" anchorCtr="0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4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500053" y="1328807"/>
            <a:ext cx="1825200" cy="219443"/>
          </a:xfrm>
          <a:solidFill>
            <a:schemeClr val="accent1"/>
          </a:solidFill>
        </p:spPr>
        <p:txBody>
          <a:bodyPr anchor="t" anchorCtr="0">
            <a:noAutofit/>
          </a:bodyPr>
          <a:lstStyle>
            <a:lvl1pPr marL="0" indent="0">
              <a:buNone/>
              <a:defRPr sz="13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164879661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3327807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:a16="http://schemas.microsoft.com/office/drawing/2014/main" id="{F6D0C49E-3AAB-6355-628D-23D62EB5D73A}"/>
              </a:ext>
            </a:extLst>
          </p:cNvPr>
          <p:cNvSpPr/>
          <p:nvPr userDrawn="1"/>
        </p:nvSpPr>
        <p:spPr>
          <a:xfrm flipH="1"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171450" marR="0" indent="-17145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sz="1000" dirty="0">
              <a:solidFill>
                <a:schemeClr val="bg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31" name="Rectángulo 30">
            <a:extLst>
              <a:ext uri="{FF2B5EF4-FFF2-40B4-BE49-F238E27FC236}">
                <a16:creationId xmlns:a16="http://schemas.microsoft.com/office/drawing/2014/main" id="{A2C2BDA4-4AE0-D380-9B6E-2721E0E64383}"/>
              </a:ext>
            </a:extLst>
          </p:cNvPr>
          <p:cNvSpPr/>
          <p:nvPr userDrawn="1"/>
        </p:nvSpPr>
        <p:spPr>
          <a:xfrm rot="18900000">
            <a:off x="5690209" y="3341110"/>
            <a:ext cx="811583" cy="811583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2000" tIns="72000" rIns="72000" bIns="72000" numCol="1" spcCol="38100" rtlCol="0" anchor="t">
            <a:no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s-CL" sz="1200" dirty="0">
              <a:ea typeface="Helvetica Neue Medium"/>
              <a:cs typeface="Helvetica Neue Medium"/>
              <a:sym typeface="Helvetica Neue Medium"/>
            </a:endParaRPr>
          </a:p>
        </p:txBody>
      </p:sp>
      <p:cxnSp>
        <p:nvCxnSpPr>
          <p:cNvPr id="79" name="28 Conector recto">
            <a:extLst>
              <a:ext uri="{FF2B5EF4-FFF2-40B4-BE49-F238E27FC236}">
                <a16:creationId xmlns:a16="http://schemas.microsoft.com/office/drawing/2014/main" id="{0D000B62-F354-CAEE-1F1C-6FBC32674F4E}"/>
              </a:ext>
            </a:extLst>
          </p:cNvPr>
          <p:cNvCxnSpPr>
            <a:cxnSpLocks/>
          </p:cNvCxnSpPr>
          <p:nvPr userDrawn="1"/>
        </p:nvCxnSpPr>
        <p:spPr>
          <a:xfrm>
            <a:off x="447578" y="1558466"/>
            <a:ext cx="4345482" cy="15658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28 Conector recto">
            <a:extLst>
              <a:ext uri="{FF2B5EF4-FFF2-40B4-BE49-F238E27FC236}">
                <a16:creationId xmlns:a16="http://schemas.microsoft.com/office/drawing/2014/main" id="{A67A4031-DCB4-A538-9A3C-872B6968584F}"/>
              </a:ext>
            </a:extLst>
          </p:cNvPr>
          <p:cNvCxnSpPr>
            <a:cxnSpLocks/>
          </p:cNvCxnSpPr>
          <p:nvPr userDrawn="1"/>
        </p:nvCxnSpPr>
        <p:spPr>
          <a:xfrm>
            <a:off x="6825064" y="1558466"/>
            <a:ext cx="4345200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Marcador de texto 49">
            <a:extLst>
              <a:ext uri="{FF2B5EF4-FFF2-40B4-BE49-F238E27FC236}">
                <a16:creationId xmlns:a16="http://schemas.microsoft.com/office/drawing/2014/main" id="{52D1196A-4A45-E52C-7BAB-0724D78212B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613303" y="2103677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87" name="Marcador de posición de imagen 86">
            <a:extLst>
              <a:ext uri="{FF2B5EF4-FFF2-40B4-BE49-F238E27FC236}">
                <a16:creationId xmlns:a16="http://schemas.microsoft.com/office/drawing/2014/main" id="{EE707A6C-8AB7-6A75-AAC1-B4485A2861DC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47578" y="1769393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88" name="Marcador de texto 49">
            <a:extLst>
              <a:ext uri="{FF2B5EF4-FFF2-40B4-BE49-F238E27FC236}">
                <a16:creationId xmlns:a16="http://schemas.microsoft.com/office/drawing/2014/main" id="{E7E07ECC-09A2-20EC-0208-82A7D76B108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990789" y="2103677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89" name="Marcador de posición de imagen 86">
            <a:extLst>
              <a:ext uri="{FF2B5EF4-FFF2-40B4-BE49-F238E27FC236}">
                <a16:creationId xmlns:a16="http://schemas.microsoft.com/office/drawing/2014/main" id="{A025E4CC-CB3B-1A01-4C7E-17CAD9B0D19D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825064" y="1769393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90" name="Marcador de texto 49">
            <a:extLst>
              <a:ext uri="{FF2B5EF4-FFF2-40B4-BE49-F238E27FC236}">
                <a16:creationId xmlns:a16="http://schemas.microsoft.com/office/drawing/2014/main" id="{2A5F4B21-3C07-6B23-DA88-F0A5E64080D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613303" y="3431436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1" name="Marcador de posición de imagen 86">
            <a:extLst>
              <a:ext uri="{FF2B5EF4-FFF2-40B4-BE49-F238E27FC236}">
                <a16:creationId xmlns:a16="http://schemas.microsoft.com/office/drawing/2014/main" id="{D0AB1B78-BEF5-7D3E-137F-DA0C8CB03F73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447578" y="3097152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92" name="Marcador de texto 49">
            <a:extLst>
              <a:ext uri="{FF2B5EF4-FFF2-40B4-BE49-F238E27FC236}">
                <a16:creationId xmlns:a16="http://schemas.microsoft.com/office/drawing/2014/main" id="{BA5ED855-5F65-8BA9-99B2-4DC819774CA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990789" y="3431436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3" name="Marcador de posición de imagen 86">
            <a:extLst>
              <a:ext uri="{FF2B5EF4-FFF2-40B4-BE49-F238E27FC236}">
                <a16:creationId xmlns:a16="http://schemas.microsoft.com/office/drawing/2014/main" id="{80FC252A-E9F2-DDBC-BC5F-AF376C2822AB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825064" y="3097152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94" name="Marcador de texto 49">
            <a:extLst>
              <a:ext uri="{FF2B5EF4-FFF2-40B4-BE49-F238E27FC236}">
                <a16:creationId xmlns:a16="http://schemas.microsoft.com/office/drawing/2014/main" id="{58DE00A0-CCCF-C046-C374-906C947B02A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613303" y="4684038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5" name="Marcador de posición de imagen 86">
            <a:extLst>
              <a:ext uri="{FF2B5EF4-FFF2-40B4-BE49-F238E27FC236}">
                <a16:creationId xmlns:a16="http://schemas.microsoft.com/office/drawing/2014/main" id="{A3585362-2AF5-F97A-545B-5D455F197F5F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447578" y="4349754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96" name="Marcador de texto 49">
            <a:extLst>
              <a:ext uri="{FF2B5EF4-FFF2-40B4-BE49-F238E27FC236}">
                <a16:creationId xmlns:a16="http://schemas.microsoft.com/office/drawing/2014/main" id="{FE81C58E-4242-A183-B6DD-08972C2E30E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990789" y="4684038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7" name="Marcador de posición de imagen 86">
            <a:extLst>
              <a:ext uri="{FF2B5EF4-FFF2-40B4-BE49-F238E27FC236}">
                <a16:creationId xmlns:a16="http://schemas.microsoft.com/office/drawing/2014/main" id="{22DCB027-9E5E-6FB3-1D97-72B052893234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6825064" y="4349754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99" name="Marcador de texto 49">
            <a:extLst>
              <a:ext uri="{FF2B5EF4-FFF2-40B4-BE49-F238E27FC236}">
                <a16:creationId xmlns:a16="http://schemas.microsoft.com/office/drawing/2014/main" id="{74CB5E10-8F3F-6D86-5DFF-F5B4A6A5F6F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47578" y="5844507"/>
            <a:ext cx="5074546" cy="205305"/>
          </a:xfrm>
          <a:noFill/>
        </p:spPr>
        <p:txBody>
          <a:bodyPr>
            <a:noAutofit/>
          </a:bodyPr>
          <a:lstStyle>
            <a:lvl1pPr marL="0" indent="0" algn="r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0" name="Marcador de texto 49">
            <a:extLst>
              <a:ext uri="{FF2B5EF4-FFF2-40B4-BE49-F238E27FC236}">
                <a16:creationId xmlns:a16="http://schemas.microsoft.com/office/drawing/2014/main" id="{BCA3F8A5-5D73-29B6-C481-E2EC7BD4CCF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825063" y="5844507"/>
            <a:ext cx="4410667" cy="223536"/>
          </a:xfrm>
          <a:noFill/>
        </p:spPr>
        <p:txBody>
          <a:bodyPr>
            <a:noAutofit/>
          </a:bodyPr>
          <a:lstStyle>
            <a:lvl1pPr marL="0" indent="0" algn="r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7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8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30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43452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:a16="http://schemas.microsoft.com/office/drawing/2014/main" id="{B1E462D8-2796-1E4A-955E-374B96D09A5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825062" y="1328808"/>
            <a:ext cx="4345200" cy="245316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250463298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19" name="Marcador de tabla 18">
            <a:extLst>
              <a:ext uri="{FF2B5EF4-FFF2-40B4-BE49-F238E27FC236}">
                <a16:creationId xmlns:a16="http://schemas.microsoft.com/office/drawing/2014/main" id="{1D28B62C-983E-6B64-C51E-4075858BEE02}"/>
              </a:ext>
            </a:extLst>
          </p:cNvPr>
          <p:cNvSpPr>
            <a:spLocks noGrp="1"/>
          </p:cNvSpPr>
          <p:nvPr>
            <p:ph type="tbl" sz="quarter" idx="11"/>
          </p:nvPr>
        </p:nvSpPr>
        <p:spPr>
          <a:xfrm>
            <a:off x="447675" y="3257934"/>
            <a:ext cx="11314113" cy="2907916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20" name="Marcador de texto 34">
            <a:extLst>
              <a:ext uri="{FF2B5EF4-FFF2-40B4-BE49-F238E27FC236}">
                <a16:creationId xmlns:a16="http://schemas.microsoft.com/office/drawing/2014/main" id="{90DA9BC0-A64A-6ECE-0C7F-2284D779AC2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42913" y="1584487"/>
            <a:ext cx="2967502" cy="1307938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21" name="Marcador de texto 31">
            <a:extLst>
              <a:ext uri="{FF2B5EF4-FFF2-40B4-BE49-F238E27FC236}">
                <a16:creationId xmlns:a16="http://schemas.microsoft.com/office/drawing/2014/main" id="{49492AD4-DE20-0966-0185-5B714FD6569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723733" y="1584487"/>
            <a:ext cx="1307939" cy="13079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22" name="Marcador de texto 31">
            <a:extLst>
              <a:ext uri="{FF2B5EF4-FFF2-40B4-BE49-F238E27FC236}">
                <a16:creationId xmlns:a16="http://schemas.microsoft.com/office/drawing/2014/main" id="{39A80EFD-C525-2E33-D67E-BF82215F79D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 rot="5400000">
            <a:off x="3183910" y="1989784"/>
            <a:ext cx="576921" cy="497345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29" name="Marcador de texto 34">
            <a:extLst>
              <a:ext uri="{FF2B5EF4-FFF2-40B4-BE49-F238E27FC236}">
                <a16:creationId xmlns:a16="http://schemas.microsoft.com/office/drawing/2014/main" id="{E0C36208-1CA8-0AF6-C192-788E2E2AA749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305638" y="1584487"/>
            <a:ext cx="2967502" cy="1307938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0" name="Marcador de texto 31">
            <a:extLst>
              <a:ext uri="{FF2B5EF4-FFF2-40B4-BE49-F238E27FC236}">
                <a16:creationId xmlns:a16="http://schemas.microsoft.com/office/drawing/2014/main" id="{8958A367-7109-C383-DA0E-B6409FFF70D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586458" y="1584487"/>
            <a:ext cx="1307939" cy="13079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1" name="Marcador de texto 31">
            <a:extLst>
              <a:ext uri="{FF2B5EF4-FFF2-40B4-BE49-F238E27FC236}">
                <a16:creationId xmlns:a16="http://schemas.microsoft.com/office/drawing/2014/main" id="{66BE90DE-B32A-628F-0F45-46C5CE4F7DA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 rot="5400000">
            <a:off x="7046635" y="1989784"/>
            <a:ext cx="576921" cy="497345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2" name="Marcador de texto 34">
            <a:extLst>
              <a:ext uri="{FF2B5EF4-FFF2-40B4-BE49-F238E27FC236}">
                <a16:creationId xmlns:a16="http://schemas.microsoft.com/office/drawing/2014/main" id="{98A85428-6F8E-9072-22E5-8A132B6C5DE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8168364" y="1584487"/>
            <a:ext cx="2967502" cy="1307938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3" name="Marcador de texto 31">
            <a:extLst>
              <a:ext uri="{FF2B5EF4-FFF2-40B4-BE49-F238E27FC236}">
                <a16:creationId xmlns:a16="http://schemas.microsoft.com/office/drawing/2014/main" id="{AE0E2CDA-1B5A-580E-D0C0-E37297A7AC8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449184" y="1584487"/>
            <a:ext cx="1307939" cy="13079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4" name="Marcador de texto 31">
            <a:extLst>
              <a:ext uri="{FF2B5EF4-FFF2-40B4-BE49-F238E27FC236}">
                <a16:creationId xmlns:a16="http://schemas.microsoft.com/office/drawing/2014/main" id="{A8324AF2-4451-61C2-DE34-08C724D6C31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rot="5400000">
            <a:off x="10909361" y="1989784"/>
            <a:ext cx="576921" cy="497345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57105948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58" name="Subtítulo 2">
            <a:extLst>
              <a:ext uri="{FF2B5EF4-FFF2-40B4-BE49-F238E27FC236}">
                <a16:creationId xmlns:a16="http://schemas.microsoft.com/office/drawing/2014/main" id="{95C4CA68-C0A6-1A75-A75A-69111116DE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59" name="Marcador de texto 49">
            <a:extLst>
              <a:ext uri="{FF2B5EF4-FFF2-40B4-BE49-F238E27FC236}">
                <a16:creationId xmlns:a16="http://schemas.microsoft.com/office/drawing/2014/main" id="{4B345620-5EB8-5D07-CDF4-2196916D4F9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5924132" y="1761467"/>
            <a:ext cx="1714983" cy="229996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0" name="Marcador de texto 49">
            <a:extLst>
              <a:ext uri="{FF2B5EF4-FFF2-40B4-BE49-F238E27FC236}">
                <a16:creationId xmlns:a16="http://schemas.microsoft.com/office/drawing/2014/main" id="{4805B092-F4B5-8A89-7913-16D55E80CF1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914624" y="1761467"/>
            <a:ext cx="1714983" cy="229996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1" name="Marcador de texto 49">
            <a:extLst>
              <a:ext uri="{FF2B5EF4-FFF2-40B4-BE49-F238E27FC236}">
                <a16:creationId xmlns:a16="http://schemas.microsoft.com/office/drawing/2014/main" id="{9CD34FC7-F684-369E-267D-FE6FA317E66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905117" y="1761467"/>
            <a:ext cx="1714983" cy="229996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2" name="Marcador de texto 49">
            <a:extLst>
              <a:ext uri="{FF2B5EF4-FFF2-40B4-BE49-F238E27FC236}">
                <a16:creationId xmlns:a16="http://schemas.microsoft.com/office/drawing/2014/main" id="{F963A36C-AF12-414B-E941-50890D8D9DB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5924132" y="2196364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3" name="Marcador de texto 49">
            <a:extLst>
              <a:ext uri="{FF2B5EF4-FFF2-40B4-BE49-F238E27FC236}">
                <a16:creationId xmlns:a16="http://schemas.microsoft.com/office/drawing/2014/main" id="{A493A69E-F006-CBC4-14BA-1B7D411F6AC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914624" y="2196364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4" name="Marcador de texto 49">
            <a:extLst>
              <a:ext uri="{FF2B5EF4-FFF2-40B4-BE49-F238E27FC236}">
                <a16:creationId xmlns:a16="http://schemas.microsoft.com/office/drawing/2014/main" id="{922125E0-E5BD-3E30-0F8B-A00802030FC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905117" y="2196364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5" name="Marcador de texto 49">
            <a:extLst>
              <a:ext uri="{FF2B5EF4-FFF2-40B4-BE49-F238E27FC236}">
                <a16:creationId xmlns:a16="http://schemas.microsoft.com/office/drawing/2014/main" id="{C17793B2-03BD-08AE-128B-E51718FDDB2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924132" y="3556813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6" name="Marcador de texto 49">
            <a:extLst>
              <a:ext uri="{FF2B5EF4-FFF2-40B4-BE49-F238E27FC236}">
                <a16:creationId xmlns:a16="http://schemas.microsoft.com/office/drawing/2014/main" id="{453D821D-AC55-5A01-BBA3-97EADB2FDE5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914624" y="3556813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7" name="Marcador de texto 49">
            <a:extLst>
              <a:ext uri="{FF2B5EF4-FFF2-40B4-BE49-F238E27FC236}">
                <a16:creationId xmlns:a16="http://schemas.microsoft.com/office/drawing/2014/main" id="{ECB52E0A-92A8-5EF1-625C-1E2B5354F9F7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905117" y="3556813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8" name="Marcador de texto 49">
            <a:extLst>
              <a:ext uri="{FF2B5EF4-FFF2-40B4-BE49-F238E27FC236}">
                <a16:creationId xmlns:a16="http://schemas.microsoft.com/office/drawing/2014/main" id="{3F01CCC4-52EE-22C2-9D44-6BFE579745D0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924132" y="4906111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9" name="Marcador de texto 49">
            <a:extLst>
              <a:ext uri="{FF2B5EF4-FFF2-40B4-BE49-F238E27FC236}">
                <a16:creationId xmlns:a16="http://schemas.microsoft.com/office/drawing/2014/main" id="{9CEB0C03-2BB4-30A2-067F-7C2D1E93597D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7914624" y="4906111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texto 49">
            <a:extLst>
              <a:ext uri="{FF2B5EF4-FFF2-40B4-BE49-F238E27FC236}">
                <a16:creationId xmlns:a16="http://schemas.microsoft.com/office/drawing/2014/main" id="{C3E77618-4325-F5FE-499C-45BD5160D618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9905117" y="4906111"/>
            <a:ext cx="1714983" cy="1232629"/>
          </a:xfrm>
          <a:solidFill>
            <a:schemeClr val="tx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1" name="Marcador de texto 34">
            <a:extLst>
              <a:ext uri="{FF2B5EF4-FFF2-40B4-BE49-F238E27FC236}">
                <a16:creationId xmlns:a16="http://schemas.microsoft.com/office/drawing/2014/main" id="{CE272B85-9159-FA71-78A8-21B9FE10300D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 rot="16200000" flipH="1">
            <a:off x="5068797" y="2355407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2" name="Marcador de texto 34">
            <a:extLst>
              <a:ext uri="{FF2B5EF4-FFF2-40B4-BE49-F238E27FC236}">
                <a16:creationId xmlns:a16="http://schemas.microsoft.com/office/drawing/2014/main" id="{11D99E9E-817C-6D7E-A2BE-89DD822D161A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 rot="16200000" flipH="1">
            <a:off x="5068798" y="3727008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3" name="Marcador de texto 34">
            <a:extLst>
              <a:ext uri="{FF2B5EF4-FFF2-40B4-BE49-F238E27FC236}">
                <a16:creationId xmlns:a16="http://schemas.microsoft.com/office/drawing/2014/main" id="{00F65F61-D1F6-1F4E-575A-A425488713D2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 rot="16200000" flipH="1">
            <a:off x="5068799" y="5109242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4" name="Marcador de texto 49">
            <a:extLst>
              <a:ext uri="{FF2B5EF4-FFF2-40B4-BE49-F238E27FC236}">
                <a16:creationId xmlns:a16="http://schemas.microsoft.com/office/drawing/2014/main" id="{636F64CA-18E8-BF09-DD60-E08C4128683D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1766802" y="2196364"/>
            <a:ext cx="2614932" cy="1232629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5" name="Marcador de texto 49">
            <a:extLst>
              <a:ext uri="{FF2B5EF4-FFF2-40B4-BE49-F238E27FC236}">
                <a16:creationId xmlns:a16="http://schemas.microsoft.com/office/drawing/2014/main" id="{A3BA2335-2FFB-08E3-1335-E3252122ABB7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1766802" y="3556813"/>
            <a:ext cx="2614932" cy="1232629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6" name="Marcador de texto 49">
            <a:extLst>
              <a:ext uri="{FF2B5EF4-FFF2-40B4-BE49-F238E27FC236}">
                <a16:creationId xmlns:a16="http://schemas.microsoft.com/office/drawing/2014/main" id="{DE00BC1C-834A-9980-3BCA-F908E7F0CF47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1766802" y="4906111"/>
            <a:ext cx="2614932" cy="1232629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4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7" name="Marcador de posición de imagen 86">
            <a:extLst>
              <a:ext uri="{FF2B5EF4-FFF2-40B4-BE49-F238E27FC236}">
                <a16:creationId xmlns:a16="http://schemas.microsoft.com/office/drawing/2014/main" id="{64DAE33A-150D-57A3-70D3-CD27D0B39520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494108" y="2330078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78" name="Marcador de posición de imagen 86">
            <a:extLst>
              <a:ext uri="{FF2B5EF4-FFF2-40B4-BE49-F238E27FC236}">
                <a16:creationId xmlns:a16="http://schemas.microsoft.com/office/drawing/2014/main" id="{ECCD658C-2175-3803-0038-475F5236EF34}"/>
              </a:ext>
            </a:extLst>
          </p:cNvPr>
          <p:cNvSpPr>
            <a:spLocks noGrp="1"/>
          </p:cNvSpPr>
          <p:nvPr>
            <p:ph type="pic" sz="quarter" idx="57" hasCustomPrompt="1"/>
          </p:nvPr>
        </p:nvSpPr>
        <p:spPr>
          <a:xfrm>
            <a:off x="494108" y="3701680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79" name="Marcador de posición de imagen 86">
            <a:extLst>
              <a:ext uri="{FF2B5EF4-FFF2-40B4-BE49-F238E27FC236}">
                <a16:creationId xmlns:a16="http://schemas.microsoft.com/office/drawing/2014/main" id="{92A05F97-2D3F-CDB4-311A-DC950928EBF3}"/>
              </a:ext>
            </a:extLst>
          </p:cNvPr>
          <p:cNvSpPr>
            <a:spLocks noGrp="1"/>
          </p:cNvSpPr>
          <p:nvPr>
            <p:ph type="pic" sz="quarter" idx="58" hasCustomPrompt="1"/>
          </p:nvPr>
        </p:nvSpPr>
        <p:spPr>
          <a:xfrm>
            <a:off x="494108" y="5062645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252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0286855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Marcador de texto 7">
            <a:extLst>
              <a:ext uri="{FF2B5EF4-FFF2-40B4-BE49-F238E27FC236}">
                <a16:creationId xmlns:a16="http://schemas.microsoft.com/office/drawing/2014/main" id="{9FAA23D5-B1A8-589C-8ED5-F341FFFEA56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099300" y="4046751"/>
            <a:ext cx="3979826" cy="5043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marL="0" marR="0" lvl="0" indent="0" algn="l" defTabSz="1218406" eaLnBrk="1" fontAlgn="auto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None/>
              <a:tabLst/>
              <a:defRPr/>
            </a:pPr>
            <a:r>
              <a:rPr lang="es-ES" dirty="0"/>
              <a:t>Subtítulo</a:t>
            </a:r>
            <a:r>
              <a:rPr lang="es-CL" dirty="0"/>
              <a:t> Arial 15</a:t>
            </a:r>
          </a:p>
        </p:txBody>
      </p:sp>
      <p:sp>
        <p:nvSpPr>
          <p:cNvPr id="7" name="Marcador de texto 7">
            <a:extLst>
              <a:ext uri="{FF2B5EF4-FFF2-40B4-BE49-F238E27FC236}">
                <a16:creationId xmlns:a16="http://schemas.microsoft.com/office/drawing/2014/main" id="{0B08D841-0276-33C3-3666-53CC67862A7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099299" y="2413732"/>
            <a:ext cx="3979827" cy="130036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defRPr sz="3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portada </a:t>
            </a:r>
            <a:br>
              <a:rPr lang="es-ES" dirty="0"/>
            </a:br>
            <a:r>
              <a:rPr lang="es-ES" dirty="0"/>
              <a:t>máximo 3 líneas Arial Regular - 30 puntos</a:t>
            </a:r>
            <a:endParaRPr lang="es-CL" dirty="0"/>
          </a:p>
        </p:txBody>
      </p:sp>
      <p:pic>
        <p:nvPicPr>
          <p:cNvPr id="10" name="Picture 4">
            <a:extLst>
              <a:ext uri="{FF2B5EF4-FFF2-40B4-BE49-F238E27FC236}">
                <a16:creationId xmlns:a16="http://schemas.microsoft.com/office/drawing/2014/main" id="{5AA01555-0AA0-B92D-9A41-64373C4F239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-1"/>
            <a:ext cx="4558937" cy="6858001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9502" y="385812"/>
            <a:ext cx="505442" cy="505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94987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2" name="Subtítulo 2">
            <a:extLst>
              <a:ext uri="{FF2B5EF4-FFF2-40B4-BE49-F238E27FC236}">
                <a16:creationId xmlns:a16="http://schemas.microsoft.com/office/drawing/2014/main" id="{83F15F5D-7D92-97D5-8099-701EAA3649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43" name="Marcador de texto 49">
            <a:extLst>
              <a:ext uri="{FF2B5EF4-FFF2-40B4-BE49-F238E27FC236}">
                <a16:creationId xmlns:a16="http://schemas.microsoft.com/office/drawing/2014/main" id="{1EDF05D4-9A65-EF9A-522C-6318F25B043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1504" y="1852612"/>
            <a:ext cx="11121820" cy="1097208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4" name="Marcador de texto 49">
            <a:extLst>
              <a:ext uri="{FF2B5EF4-FFF2-40B4-BE49-F238E27FC236}">
                <a16:creationId xmlns:a16="http://schemas.microsoft.com/office/drawing/2014/main" id="{9EC0A742-FAE7-EB7C-074F-338B3CA3D6F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41504" y="3270847"/>
            <a:ext cx="11121820" cy="23429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5" name="Marcador de texto 49">
            <a:extLst>
              <a:ext uri="{FF2B5EF4-FFF2-40B4-BE49-F238E27FC236}">
                <a16:creationId xmlns:a16="http://schemas.microsoft.com/office/drawing/2014/main" id="{A38F46DD-F13F-9EA0-4D70-156B93AB0A4E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1504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6" name="Marcador de texto 49">
            <a:extLst>
              <a:ext uri="{FF2B5EF4-FFF2-40B4-BE49-F238E27FC236}">
                <a16:creationId xmlns:a16="http://schemas.microsoft.com/office/drawing/2014/main" id="{B2B6EF5F-B4EB-6934-ECD5-C2A36A84A8C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796807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7" name="Marcador de texto 49">
            <a:extLst>
              <a:ext uri="{FF2B5EF4-FFF2-40B4-BE49-F238E27FC236}">
                <a16:creationId xmlns:a16="http://schemas.microsoft.com/office/drawing/2014/main" id="{C8100423-846E-4126-FB92-9B3114D416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151097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8" name="Marcador de texto 49">
            <a:extLst>
              <a:ext uri="{FF2B5EF4-FFF2-40B4-BE49-F238E27FC236}">
                <a16:creationId xmlns:a16="http://schemas.microsoft.com/office/drawing/2014/main" id="{051DCBF7-6C95-9680-0904-0D5E5E38057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505387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9" name="Marcador de texto 49">
            <a:extLst>
              <a:ext uri="{FF2B5EF4-FFF2-40B4-BE49-F238E27FC236}">
                <a16:creationId xmlns:a16="http://schemas.microsoft.com/office/drawing/2014/main" id="{007F1483-B57C-B30C-EE92-81E42BC2D556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862715" y="4593265"/>
            <a:ext cx="1912506" cy="1524846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50" name="Marcador de texto 34">
            <a:extLst>
              <a:ext uri="{FF2B5EF4-FFF2-40B4-BE49-F238E27FC236}">
                <a16:creationId xmlns:a16="http://schemas.microsoft.com/office/drawing/2014/main" id="{6FB6EE8B-F2BD-25A3-0B74-0CB25E3DEA9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79680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1" name="Marcador de texto 31">
            <a:extLst>
              <a:ext uri="{FF2B5EF4-FFF2-40B4-BE49-F238E27FC236}">
                <a16:creationId xmlns:a16="http://schemas.microsoft.com/office/drawing/2014/main" id="{9262D7D3-F97F-8E58-4966-FA703805520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01397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2" name="Marcador de texto 31">
            <a:extLst>
              <a:ext uri="{FF2B5EF4-FFF2-40B4-BE49-F238E27FC236}">
                <a16:creationId xmlns:a16="http://schemas.microsoft.com/office/drawing/2014/main" id="{24420A78-BBAD-C2C0-9FC0-AA634D4B5CC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 rot="5400000">
            <a:off x="4233066" y="3888500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3" name="Marcador de texto 34">
            <a:extLst>
              <a:ext uri="{FF2B5EF4-FFF2-40B4-BE49-F238E27FC236}">
                <a16:creationId xmlns:a16="http://schemas.microsoft.com/office/drawing/2014/main" id="{5D79030A-41CF-6F08-1065-47605D0AAAA9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4251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4" name="Marcador de texto 31">
            <a:extLst>
              <a:ext uri="{FF2B5EF4-FFF2-40B4-BE49-F238E27FC236}">
                <a16:creationId xmlns:a16="http://schemas.microsoft.com/office/drawing/2014/main" id="{9462DC54-CBF9-6B45-2B2C-2148284DB57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65968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5" name="Marcador de texto 31">
            <a:extLst>
              <a:ext uri="{FF2B5EF4-FFF2-40B4-BE49-F238E27FC236}">
                <a16:creationId xmlns:a16="http://schemas.microsoft.com/office/drawing/2014/main" id="{A658DC09-3F35-A814-365C-D35FDB5313B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 rot="5400000">
            <a:off x="1878776" y="3888500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6" name="Marcador de texto 34">
            <a:extLst>
              <a:ext uri="{FF2B5EF4-FFF2-40B4-BE49-F238E27FC236}">
                <a16:creationId xmlns:a16="http://schemas.microsoft.com/office/drawing/2014/main" id="{4C77BC8D-3998-BB26-47BA-C708BD55605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50538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7" name="Marcador de texto 31">
            <a:extLst>
              <a:ext uri="{FF2B5EF4-FFF2-40B4-BE49-F238E27FC236}">
                <a16:creationId xmlns:a16="http://schemas.microsoft.com/office/drawing/2014/main" id="{274D0C8D-1C32-F531-C87A-BA0BED3441C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72255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8" name="Marcador de texto 31">
            <a:extLst>
              <a:ext uri="{FF2B5EF4-FFF2-40B4-BE49-F238E27FC236}">
                <a16:creationId xmlns:a16="http://schemas.microsoft.com/office/drawing/2014/main" id="{1819C0FF-910E-6355-8D27-D63208863DB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 rot="5400000">
            <a:off x="8941646" y="3883308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9" name="Marcador de texto 34">
            <a:extLst>
              <a:ext uri="{FF2B5EF4-FFF2-40B4-BE49-F238E27FC236}">
                <a16:creationId xmlns:a16="http://schemas.microsoft.com/office/drawing/2014/main" id="{09D34F02-4612-0DA0-8199-D17D80133146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515109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60" name="Marcador de texto 31">
            <a:extLst>
              <a:ext uri="{FF2B5EF4-FFF2-40B4-BE49-F238E27FC236}">
                <a16:creationId xmlns:a16="http://schemas.microsoft.com/office/drawing/2014/main" id="{C3946606-FE5E-4257-2A70-3B1EE8D3D68A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36826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61" name="Marcador de texto 31">
            <a:extLst>
              <a:ext uri="{FF2B5EF4-FFF2-40B4-BE49-F238E27FC236}">
                <a16:creationId xmlns:a16="http://schemas.microsoft.com/office/drawing/2014/main" id="{7A1297C7-876A-2CAE-B2A0-78ACA462B8AB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 rot="5400000">
            <a:off x="6587356" y="3888500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62" name="Marcador de texto 34">
            <a:extLst>
              <a:ext uri="{FF2B5EF4-FFF2-40B4-BE49-F238E27FC236}">
                <a16:creationId xmlns:a16="http://schemas.microsoft.com/office/drawing/2014/main" id="{FD04A436-8FFE-C6D0-880E-D7B4CB3783C5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859677" y="3685085"/>
            <a:ext cx="1587571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63" name="Marcador de texto 31">
            <a:extLst>
              <a:ext uri="{FF2B5EF4-FFF2-40B4-BE49-F238E27FC236}">
                <a16:creationId xmlns:a16="http://schemas.microsoft.com/office/drawing/2014/main" id="{EBEBCBEE-CE4C-981A-D59E-FF13E67B62F3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11076847" y="368508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64" name="Marcador de texto 31">
            <a:extLst>
              <a:ext uri="{FF2B5EF4-FFF2-40B4-BE49-F238E27FC236}">
                <a16:creationId xmlns:a16="http://schemas.microsoft.com/office/drawing/2014/main" id="{7D3423CD-D5FE-E127-9746-BA101CE3EBAD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 rot="5400000">
            <a:off x="11295936" y="3883306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4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30727425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2" name="Subtítulo 2">
            <a:extLst>
              <a:ext uri="{FF2B5EF4-FFF2-40B4-BE49-F238E27FC236}">
                <a16:creationId xmlns:a16="http://schemas.microsoft.com/office/drawing/2014/main" id="{83F15F5D-7D92-97D5-8099-701EAA36492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cxnSp>
        <p:nvCxnSpPr>
          <p:cNvPr id="71" name="Conector recto 70">
            <a:extLst>
              <a:ext uri="{FF2B5EF4-FFF2-40B4-BE49-F238E27FC236}">
                <a16:creationId xmlns:a16="http://schemas.microsoft.com/office/drawing/2014/main" id="{741D0EF4-A454-9693-96B3-EB35A488F9ED}"/>
              </a:ext>
            </a:extLst>
          </p:cNvPr>
          <p:cNvCxnSpPr>
            <a:cxnSpLocks/>
          </p:cNvCxnSpPr>
          <p:nvPr userDrawn="1"/>
        </p:nvCxnSpPr>
        <p:spPr>
          <a:xfrm>
            <a:off x="425229" y="4618032"/>
            <a:ext cx="11341542" cy="0"/>
          </a:xfrm>
          <a:prstGeom prst="line">
            <a:avLst/>
          </a:prstGeom>
          <a:ln w="19050">
            <a:solidFill>
              <a:schemeClr val="accent3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ector recto 71">
            <a:extLst>
              <a:ext uri="{FF2B5EF4-FFF2-40B4-BE49-F238E27FC236}">
                <a16:creationId xmlns:a16="http://schemas.microsoft.com/office/drawing/2014/main" id="{80C8DCC1-8E32-D573-93B5-E5E71C01DC3E}"/>
              </a:ext>
            </a:extLst>
          </p:cNvPr>
          <p:cNvCxnSpPr>
            <a:cxnSpLocks/>
          </p:cNvCxnSpPr>
          <p:nvPr userDrawn="1"/>
        </p:nvCxnSpPr>
        <p:spPr>
          <a:xfrm>
            <a:off x="425229" y="2841684"/>
            <a:ext cx="11341542" cy="0"/>
          </a:xfrm>
          <a:prstGeom prst="line">
            <a:avLst/>
          </a:prstGeom>
          <a:ln w="19050">
            <a:solidFill>
              <a:schemeClr val="accent3">
                <a:lumMod val="75000"/>
                <a:lumOff val="25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Marcador de texto 49">
            <a:extLst>
              <a:ext uri="{FF2B5EF4-FFF2-40B4-BE49-F238E27FC236}">
                <a16:creationId xmlns:a16="http://schemas.microsoft.com/office/drawing/2014/main" id="{6DEDFD75-191B-5433-8A93-041B19A7668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41504" y="1845031"/>
            <a:ext cx="1096842" cy="687850"/>
          </a:xfrm>
          <a:noFill/>
        </p:spPr>
        <p:txBody>
          <a:bodyPr lIns="0" tIns="0" rIns="0" bIns="0" anchor="ctr">
            <a:noAutofit/>
          </a:bodyPr>
          <a:lstStyle>
            <a:lvl1pPr marL="0" indent="0" algn="r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9" name="Marcador de texto 49">
            <a:extLst>
              <a:ext uri="{FF2B5EF4-FFF2-40B4-BE49-F238E27FC236}">
                <a16:creationId xmlns:a16="http://schemas.microsoft.com/office/drawing/2014/main" id="{AB8400E2-DEE0-612A-CAEF-BF0BD01222B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1504" y="3043549"/>
            <a:ext cx="1096842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r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1" name="Marcador de texto 49">
            <a:extLst>
              <a:ext uri="{FF2B5EF4-FFF2-40B4-BE49-F238E27FC236}">
                <a16:creationId xmlns:a16="http://schemas.microsoft.com/office/drawing/2014/main" id="{18175F41-C149-7CEE-9D6D-8988CF540163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823989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2" name="Marcador de texto 49">
            <a:extLst>
              <a:ext uri="{FF2B5EF4-FFF2-40B4-BE49-F238E27FC236}">
                <a16:creationId xmlns:a16="http://schemas.microsoft.com/office/drawing/2014/main" id="{F76222A7-5D3E-DF79-FEE5-C43F157EE2DD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3837846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3" name="Marcador de texto 49">
            <a:extLst>
              <a:ext uri="{FF2B5EF4-FFF2-40B4-BE49-F238E27FC236}">
                <a16:creationId xmlns:a16="http://schemas.microsoft.com/office/drawing/2014/main" id="{8822C92A-57F0-6DC8-D633-18326136469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851704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4" name="Marcador de texto 49">
            <a:extLst>
              <a:ext uri="{FF2B5EF4-FFF2-40B4-BE49-F238E27FC236}">
                <a16:creationId xmlns:a16="http://schemas.microsoft.com/office/drawing/2014/main" id="{9CF0A07A-A25B-18DD-F296-D1EE050CFD97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865561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5" name="Marcador de texto 49">
            <a:extLst>
              <a:ext uri="{FF2B5EF4-FFF2-40B4-BE49-F238E27FC236}">
                <a16:creationId xmlns:a16="http://schemas.microsoft.com/office/drawing/2014/main" id="{7E086824-B1E6-863B-115B-992F9552FFE3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901189" y="3043549"/>
            <a:ext cx="1739099" cy="1346140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6" name="Marcador de texto 49">
            <a:extLst>
              <a:ext uri="{FF2B5EF4-FFF2-40B4-BE49-F238E27FC236}">
                <a16:creationId xmlns:a16="http://schemas.microsoft.com/office/drawing/2014/main" id="{02F58401-D79F-01A9-8535-47C943032A82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41504" y="4807033"/>
            <a:ext cx="1096842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r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7" name="Marcador de texto 49">
            <a:extLst>
              <a:ext uri="{FF2B5EF4-FFF2-40B4-BE49-F238E27FC236}">
                <a16:creationId xmlns:a16="http://schemas.microsoft.com/office/drawing/2014/main" id="{BB5BE137-48E8-1B34-B29C-90826849C2A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823989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8" name="Marcador de texto 49">
            <a:extLst>
              <a:ext uri="{FF2B5EF4-FFF2-40B4-BE49-F238E27FC236}">
                <a16:creationId xmlns:a16="http://schemas.microsoft.com/office/drawing/2014/main" id="{5DB61E90-DA8C-3626-BA68-7880929F288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3837846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9" name="Marcador de texto 49">
            <a:extLst>
              <a:ext uri="{FF2B5EF4-FFF2-40B4-BE49-F238E27FC236}">
                <a16:creationId xmlns:a16="http://schemas.microsoft.com/office/drawing/2014/main" id="{F09B4558-4E22-C2A5-6537-FC8F84644E3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851704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10" name="Marcador de texto 49">
            <a:extLst>
              <a:ext uri="{FF2B5EF4-FFF2-40B4-BE49-F238E27FC236}">
                <a16:creationId xmlns:a16="http://schemas.microsoft.com/office/drawing/2014/main" id="{36225E52-2698-D4B6-3679-8FB9D9442C1A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865561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11" name="Marcador de texto 49">
            <a:extLst>
              <a:ext uri="{FF2B5EF4-FFF2-40B4-BE49-F238E27FC236}">
                <a16:creationId xmlns:a16="http://schemas.microsoft.com/office/drawing/2014/main" id="{26DBC50C-7CB2-01A8-CAEF-7D0E5C742804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901189" y="4807033"/>
            <a:ext cx="1739099" cy="1358817"/>
          </a:xfrm>
          <a:noFill/>
        </p:spPr>
        <p:txBody>
          <a:bodyPr lIns="0" tIns="0" rIns="0" bIns="0" anchor="t">
            <a:noAutofit/>
          </a:bodyPr>
          <a:lstStyle>
            <a:lvl1pPr marL="0" indent="0" algn="l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12" name="Marcador de texto 34">
            <a:extLst>
              <a:ext uri="{FF2B5EF4-FFF2-40B4-BE49-F238E27FC236}">
                <a16:creationId xmlns:a16="http://schemas.microsoft.com/office/drawing/2014/main" id="{3DE6E347-945C-C2AE-C158-BA8B93A5FD9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1823989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13" name="Marcador de texto 31">
            <a:extLst>
              <a:ext uri="{FF2B5EF4-FFF2-40B4-BE49-F238E27FC236}">
                <a16:creationId xmlns:a16="http://schemas.microsoft.com/office/drawing/2014/main" id="{1BFDB0B7-74AE-DC00-197F-C769BF64E8F5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933770" y="1845031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14" name="Marcador de texto 31">
            <a:extLst>
              <a:ext uri="{FF2B5EF4-FFF2-40B4-BE49-F238E27FC236}">
                <a16:creationId xmlns:a16="http://schemas.microsoft.com/office/drawing/2014/main" id="{B2C4A5B3-98BC-57C2-4B20-F7099DF60577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 rot="5400000">
            <a:off x="3153432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15" name="Marcador de texto 34">
            <a:extLst>
              <a:ext uri="{FF2B5EF4-FFF2-40B4-BE49-F238E27FC236}">
                <a16:creationId xmlns:a16="http://schemas.microsoft.com/office/drawing/2014/main" id="{92D4A22C-6CE5-67A8-FB57-62A980376075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3816075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16" name="Marcador de texto 31">
            <a:extLst>
              <a:ext uri="{FF2B5EF4-FFF2-40B4-BE49-F238E27FC236}">
                <a16:creationId xmlns:a16="http://schemas.microsoft.com/office/drawing/2014/main" id="{2E1D369B-431A-7907-C56E-0BE3BBCD82A9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925856" y="1845031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17" name="Marcador de texto 31">
            <a:extLst>
              <a:ext uri="{FF2B5EF4-FFF2-40B4-BE49-F238E27FC236}">
                <a16:creationId xmlns:a16="http://schemas.microsoft.com/office/drawing/2014/main" id="{23925C27-FA09-DD20-1A3E-88FFFE8273B0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 rot="5400000">
            <a:off x="5145518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18" name="Marcador de texto 34">
            <a:extLst>
              <a:ext uri="{FF2B5EF4-FFF2-40B4-BE49-F238E27FC236}">
                <a16:creationId xmlns:a16="http://schemas.microsoft.com/office/drawing/2014/main" id="{D387286E-BBC4-9111-6EC3-C3420C800D32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819047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19" name="Marcador de texto 31">
            <a:extLst>
              <a:ext uri="{FF2B5EF4-FFF2-40B4-BE49-F238E27FC236}">
                <a16:creationId xmlns:a16="http://schemas.microsoft.com/office/drawing/2014/main" id="{F7A2A1AE-E2EB-7946-69A3-D5C46BFABD7D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6928828" y="1845031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0" name="Marcador de texto 31">
            <a:extLst>
              <a:ext uri="{FF2B5EF4-FFF2-40B4-BE49-F238E27FC236}">
                <a16:creationId xmlns:a16="http://schemas.microsoft.com/office/drawing/2014/main" id="{B63A5D2F-E6C6-B236-E1D7-20E9C7A0F233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 rot="5400000">
            <a:off x="7148490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1" name="Marcador de texto 34">
            <a:extLst>
              <a:ext uri="{FF2B5EF4-FFF2-40B4-BE49-F238E27FC236}">
                <a16:creationId xmlns:a16="http://schemas.microsoft.com/office/drawing/2014/main" id="{F8776F97-031B-D906-567B-1FEC6389BA39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7832903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22" name="Marcador de texto 31">
            <a:extLst>
              <a:ext uri="{FF2B5EF4-FFF2-40B4-BE49-F238E27FC236}">
                <a16:creationId xmlns:a16="http://schemas.microsoft.com/office/drawing/2014/main" id="{DCE77E0A-009F-F055-2F05-D80E447A19DA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943257" y="1845032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3" name="Marcador de texto 31">
            <a:extLst>
              <a:ext uri="{FF2B5EF4-FFF2-40B4-BE49-F238E27FC236}">
                <a16:creationId xmlns:a16="http://schemas.microsoft.com/office/drawing/2014/main" id="{5F20345A-92C5-AFDD-249F-C08C7D841765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 rot="5400000">
            <a:off x="9162346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4" name="Marcador de texto 34">
            <a:extLst>
              <a:ext uri="{FF2B5EF4-FFF2-40B4-BE49-F238E27FC236}">
                <a16:creationId xmlns:a16="http://schemas.microsoft.com/office/drawing/2014/main" id="{8A7DA05E-4214-ACB7-84DC-15C4785A7A43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835875" y="1845031"/>
            <a:ext cx="1480755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125" name="Marcador de texto 31">
            <a:extLst>
              <a:ext uri="{FF2B5EF4-FFF2-40B4-BE49-F238E27FC236}">
                <a16:creationId xmlns:a16="http://schemas.microsoft.com/office/drawing/2014/main" id="{62D4C8C1-655D-5077-0810-BC666D85D4F4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10946229" y="1845032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126" name="Marcador de texto 31">
            <a:extLst>
              <a:ext uri="{FF2B5EF4-FFF2-40B4-BE49-F238E27FC236}">
                <a16:creationId xmlns:a16="http://schemas.microsoft.com/office/drawing/2014/main" id="{D8DFB641-0A4A-DCF0-FC96-1FF7FE7F0EBC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 rot="5400000">
            <a:off x="11165318" y="2043252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8"/>
          </p:nvPr>
        </p:nvSpPr>
        <p:spPr>
          <a:xfrm>
            <a:off x="447578" y="6474653"/>
            <a:ext cx="10953109" cy="230929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9"/>
          </p:nvPr>
        </p:nvSpPr>
        <p:spPr>
          <a:xfrm>
            <a:off x="11531291" y="6474653"/>
            <a:ext cx="505443" cy="230643"/>
          </a:xfrm>
        </p:spPr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61655931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:a16="http://schemas.microsoft.com/office/drawing/2014/main" id="{F162C46A-EB3F-E283-D131-1B176D3AB4C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436876" y="4661647"/>
            <a:ext cx="2651222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47" name="Marcador de texto 31">
            <a:extLst>
              <a:ext uri="{FF2B5EF4-FFF2-40B4-BE49-F238E27FC236}">
                <a16:creationId xmlns:a16="http://schemas.microsoft.com/office/drawing/2014/main" id="{49B80D32-540E-A261-3ADE-337D04EFD8E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717697" y="4661646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48" name="Marcador de texto 31">
            <a:extLst>
              <a:ext uri="{FF2B5EF4-FFF2-40B4-BE49-F238E27FC236}">
                <a16:creationId xmlns:a16="http://schemas.microsoft.com/office/drawing/2014/main" id="{4D04E93A-2C50-CA1F-90EA-535EBCF0DF7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 rot="5400000">
            <a:off x="3936786" y="4854677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:a16="http://schemas.microsoft.com/office/drawing/2014/main" id="{BAEAC7EB-CCF4-6C6F-9130-7D71F9BD1F8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612099" y="4661646"/>
            <a:ext cx="2651222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0" name="Marcador de texto 31">
            <a:extLst>
              <a:ext uri="{FF2B5EF4-FFF2-40B4-BE49-F238E27FC236}">
                <a16:creationId xmlns:a16="http://schemas.microsoft.com/office/drawing/2014/main" id="{69FE249E-7CAF-4E68-6AB6-9804F3E95DB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892920" y="4661645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1" name="Marcador de texto 31">
            <a:extLst>
              <a:ext uri="{FF2B5EF4-FFF2-40B4-BE49-F238E27FC236}">
                <a16:creationId xmlns:a16="http://schemas.microsoft.com/office/drawing/2014/main" id="{67EE1666-B41B-F631-1A25-92C3EA6BFA6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 rot="5400000">
            <a:off x="7112009" y="4854676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2" name="Marcador de texto 34">
            <a:extLst>
              <a:ext uri="{FF2B5EF4-FFF2-40B4-BE49-F238E27FC236}">
                <a16:creationId xmlns:a16="http://schemas.microsoft.com/office/drawing/2014/main" id="{A276AAEB-DA7E-0822-2CAE-BD4D7070CC2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90927" y="4661647"/>
            <a:ext cx="2651222" cy="695335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3" name="Marcador de texto 31">
            <a:extLst>
              <a:ext uri="{FF2B5EF4-FFF2-40B4-BE49-F238E27FC236}">
                <a16:creationId xmlns:a16="http://schemas.microsoft.com/office/drawing/2014/main" id="{881092B3-20CA-6BAA-11D5-39D54F5BDBF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071748" y="4661646"/>
            <a:ext cx="695336" cy="6953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4" name="Marcador de texto 31">
            <a:extLst>
              <a:ext uri="{FF2B5EF4-FFF2-40B4-BE49-F238E27FC236}">
                <a16:creationId xmlns:a16="http://schemas.microsoft.com/office/drawing/2014/main" id="{688E8E11-810D-B5B0-6299-9F9115CC7B1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rot="5400000">
            <a:off x="10290837" y="4854677"/>
            <a:ext cx="358759" cy="309274"/>
          </a:xfrm>
          <a:prstGeom prst="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55" name="Marcador de texto 34">
            <a:extLst>
              <a:ext uri="{FF2B5EF4-FFF2-40B4-BE49-F238E27FC236}">
                <a16:creationId xmlns:a16="http://schemas.microsoft.com/office/drawing/2014/main" id="{FAC35482-00C4-F640-57CD-526E34538AA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436876" y="5588936"/>
            <a:ext cx="2976157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6" name="Marcador de texto 34">
            <a:extLst>
              <a:ext uri="{FF2B5EF4-FFF2-40B4-BE49-F238E27FC236}">
                <a16:creationId xmlns:a16="http://schemas.microsoft.com/office/drawing/2014/main" id="{81589E2B-9A3E-A855-C8AF-E853D9B168B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544844" y="5588936"/>
            <a:ext cx="2976156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7" name="Marcador de texto 34">
            <a:extLst>
              <a:ext uri="{FF2B5EF4-FFF2-40B4-BE49-F238E27FC236}">
                <a16:creationId xmlns:a16="http://schemas.microsoft.com/office/drawing/2014/main" id="{58FC6E15-AE2A-4DA3-EADF-0B746863D28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7790927" y="5588936"/>
            <a:ext cx="2959197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58" name="Marcador de texto 34">
            <a:extLst>
              <a:ext uri="{FF2B5EF4-FFF2-40B4-BE49-F238E27FC236}">
                <a16:creationId xmlns:a16="http://schemas.microsoft.com/office/drawing/2014/main" id="{F871EF77-8DB0-CA2F-8BA4-EC9D9D0B0E7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448835" y="1922990"/>
            <a:ext cx="9318249" cy="417939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9" name="Marcador de texto 34">
            <a:extLst>
              <a:ext uri="{FF2B5EF4-FFF2-40B4-BE49-F238E27FC236}">
                <a16:creationId xmlns:a16="http://schemas.microsoft.com/office/drawing/2014/main" id="{283204EB-EAE7-D50F-8B14-F8D51CE3134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580501" y="3539799"/>
            <a:ext cx="3240000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60" name="Marcador de texto 34">
            <a:extLst>
              <a:ext uri="{FF2B5EF4-FFF2-40B4-BE49-F238E27FC236}">
                <a16:creationId xmlns:a16="http://schemas.microsoft.com/office/drawing/2014/main" id="{D65558B2-1DC6-3BBE-B1E6-7EFA3CE7686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072073" y="3539799"/>
            <a:ext cx="3240000" cy="388859"/>
          </a:xfr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Paso N</a:t>
            </a:r>
            <a:endParaRPr lang="es-CL" dirty="0"/>
          </a:p>
        </p:txBody>
      </p:sp>
      <p:sp>
        <p:nvSpPr>
          <p:cNvPr id="61" name="Marcador de texto 34">
            <a:extLst>
              <a:ext uri="{FF2B5EF4-FFF2-40B4-BE49-F238E27FC236}">
                <a16:creationId xmlns:a16="http://schemas.microsoft.com/office/drawing/2014/main" id="{3322CD55-1838-1ACA-38BA-AC01739E07A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378621" y="3539799"/>
            <a:ext cx="1371503" cy="388859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62" name="Marcador de texto 34">
            <a:extLst>
              <a:ext uri="{FF2B5EF4-FFF2-40B4-BE49-F238E27FC236}">
                <a16:creationId xmlns:a16="http://schemas.microsoft.com/office/drawing/2014/main" id="{0C7E0143-F97B-09C1-0E30-9BD104001367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436876" y="2641872"/>
            <a:ext cx="7796334" cy="613398"/>
          </a:xfrm>
          <a:prstGeom prst="rightArrow">
            <a:avLst/>
          </a:prstGeom>
          <a:solidFill>
            <a:schemeClr val="accent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63" name="Marcador de texto 34">
            <a:extLst>
              <a:ext uri="{FF2B5EF4-FFF2-40B4-BE49-F238E27FC236}">
                <a16:creationId xmlns:a16="http://schemas.microsoft.com/office/drawing/2014/main" id="{3E4DBB49-9D25-DE09-9E4A-2DAE8E1E7A0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378622" y="2641872"/>
            <a:ext cx="1371503" cy="613398"/>
          </a:xfrm>
          <a:solidFill>
            <a:schemeClr val="bg2"/>
          </a:solidFill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4" name="Marcador de texto 34">
            <a:extLst>
              <a:ext uri="{FF2B5EF4-FFF2-40B4-BE49-F238E27FC236}">
                <a16:creationId xmlns:a16="http://schemas.microsoft.com/office/drawing/2014/main" id="{BFCA4B76-BD30-D4B5-C126-462C604CF96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1580501" y="2752990"/>
            <a:ext cx="521569" cy="404882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5" name="Marcador de texto 34">
            <a:extLst>
              <a:ext uri="{FF2B5EF4-FFF2-40B4-BE49-F238E27FC236}">
                <a16:creationId xmlns:a16="http://schemas.microsoft.com/office/drawing/2014/main" id="{F2184743-3E10-8525-DE53-CEB10B65A2F4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072074" y="2752990"/>
            <a:ext cx="521569" cy="404882"/>
          </a:xfrm>
          <a:noFill/>
        </p:spPr>
        <p:txBody>
          <a:bodyPr lIns="0" tIns="0" rIns="0" bIns="0" anchor="ctr">
            <a:noAutofit/>
          </a:bodyPr>
          <a:lstStyle>
            <a:lvl1pPr marL="0" indent="0" algn="l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6" name="Subtítulo 2">
            <a:extLst>
              <a:ext uri="{FF2B5EF4-FFF2-40B4-BE49-F238E27FC236}">
                <a16:creationId xmlns:a16="http://schemas.microsoft.com/office/drawing/2014/main" id="{EDCCE3DE-5A7F-0117-89A4-A4393144FC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4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4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43136089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32791588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endParaRPr lang="es-CL" dirty="0"/>
          </a:p>
        </p:txBody>
      </p:sp>
      <p:sp>
        <p:nvSpPr>
          <p:cNvPr id="31" name="Marcador de texto 49">
            <a:extLst>
              <a:ext uri="{FF2B5EF4-FFF2-40B4-BE49-F238E27FC236}">
                <a16:creationId xmlns:a16="http://schemas.microsoft.com/office/drawing/2014/main" id="{E81575AC-964D-E794-7E38-5110B68A775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25462" y="1696120"/>
            <a:ext cx="5502970" cy="515610"/>
          </a:xfrm>
          <a:prstGeom prst="rect">
            <a:avLst/>
          </a:prstGeo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:a16="http://schemas.microsoft.com/office/drawing/2014/main" id="{5A63DF06-8316-83A5-163A-08A9C84D53B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25462" y="1361775"/>
            <a:ext cx="5502970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Objetivo</a:t>
            </a:r>
          </a:p>
        </p:txBody>
      </p:sp>
      <p:sp>
        <p:nvSpPr>
          <p:cNvPr id="33" name="Marcador de texto 49">
            <a:extLst>
              <a:ext uri="{FF2B5EF4-FFF2-40B4-BE49-F238E27FC236}">
                <a16:creationId xmlns:a16="http://schemas.microsoft.com/office/drawing/2014/main" id="{433133BE-E33A-0B77-8AE2-25B7D3CBF026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6096000" y="1696120"/>
            <a:ext cx="2745051" cy="187200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Duración</a:t>
            </a:r>
          </a:p>
        </p:txBody>
      </p:sp>
      <p:sp>
        <p:nvSpPr>
          <p:cNvPr id="34" name="Marcador de texto 49">
            <a:extLst>
              <a:ext uri="{FF2B5EF4-FFF2-40B4-BE49-F238E27FC236}">
                <a16:creationId xmlns:a16="http://schemas.microsoft.com/office/drawing/2014/main" id="{B247C828-CA1E-3F9C-F927-F2E42BA6B442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096000" y="2030465"/>
            <a:ext cx="2745051" cy="187200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Participantes</a:t>
            </a:r>
          </a:p>
        </p:txBody>
      </p:sp>
      <p:sp>
        <p:nvSpPr>
          <p:cNvPr id="35" name="Marcador de texto 49">
            <a:extLst>
              <a:ext uri="{FF2B5EF4-FFF2-40B4-BE49-F238E27FC236}">
                <a16:creationId xmlns:a16="http://schemas.microsoft.com/office/drawing/2014/main" id="{CC09F42F-73F8-DFB4-560F-237A3D1F8881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096000" y="1361775"/>
            <a:ext cx="2745051" cy="187200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Frecuencia</a:t>
            </a:r>
          </a:p>
        </p:txBody>
      </p:sp>
      <p:sp>
        <p:nvSpPr>
          <p:cNvPr id="36" name="Marcador de texto 49">
            <a:extLst>
              <a:ext uri="{FF2B5EF4-FFF2-40B4-BE49-F238E27FC236}">
                <a16:creationId xmlns:a16="http://schemas.microsoft.com/office/drawing/2014/main" id="{E92AAD2B-E687-633B-2225-A06011605865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994804" y="1361775"/>
            <a:ext cx="2710633" cy="849955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Líder</a:t>
            </a:r>
          </a:p>
        </p:txBody>
      </p:sp>
      <p:sp>
        <p:nvSpPr>
          <p:cNvPr id="37" name="Marcador de texto 49">
            <a:extLst>
              <a:ext uri="{FF2B5EF4-FFF2-40B4-BE49-F238E27FC236}">
                <a16:creationId xmlns:a16="http://schemas.microsoft.com/office/drawing/2014/main" id="{AE29ABEF-7AB4-9593-17DD-B2B67EFC2D78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525462" y="2438855"/>
            <a:ext cx="5502970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Agenda y duración por etapa</a:t>
            </a:r>
          </a:p>
        </p:txBody>
      </p:sp>
      <p:sp>
        <p:nvSpPr>
          <p:cNvPr id="38" name="Marcador de texto 49">
            <a:extLst>
              <a:ext uri="{FF2B5EF4-FFF2-40B4-BE49-F238E27FC236}">
                <a16:creationId xmlns:a16="http://schemas.microsoft.com/office/drawing/2014/main" id="{899ED789-E645-BEA5-8FEE-837ADC96C09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8994804" y="2438855"/>
            <a:ext cx="2710633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Indicadores</a:t>
            </a:r>
          </a:p>
        </p:txBody>
      </p:sp>
      <p:sp>
        <p:nvSpPr>
          <p:cNvPr id="40" name="Marcador de texto 49">
            <a:extLst>
              <a:ext uri="{FF2B5EF4-FFF2-40B4-BE49-F238E27FC236}">
                <a16:creationId xmlns:a16="http://schemas.microsoft.com/office/drawing/2014/main" id="{2A6CB2EF-27AC-B479-3196-3D810B34D300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25461" y="2687642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1" name="Marcador de texto 49">
            <a:extLst>
              <a:ext uri="{FF2B5EF4-FFF2-40B4-BE49-F238E27FC236}">
                <a16:creationId xmlns:a16="http://schemas.microsoft.com/office/drawing/2014/main" id="{965978E4-55FB-BE3D-25C5-D93B9DCB8F4F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095176" y="2687642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42" name="Marcador de texto 49">
            <a:extLst>
              <a:ext uri="{FF2B5EF4-FFF2-40B4-BE49-F238E27FC236}">
                <a16:creationId xmlns:a16="http://schemas.microsoft.com/office/drawing/2014/main" id="{CB52D36A-4093-1C8A-F1BD-054DDDB5771A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25461" y="3106565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3" name="Marcador de texto 49">
            <a:extLst>
              <a:ext uri="{FF2B5EF4-FFF2-40B4-BE49-F238E27FC236}">
                <a16:creationId xmlns:a16="http://schemas.microsoft.com/office/drawing/2014/main" id="{0AB725A0-1F45-73D7-9EC1-5F3527CA721F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8095176" y="3106565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44" name="Marcador de texto 49">
            <a:extLst>
              <a:ext uri="{FF2B5EF4-FFF2-40B4-BE49-F238E27FC236}">
                <a16:creationId xmlns:a16="http://schemas.microsoft.com/office/drawing/2014/main" id="{E3F36536-2A28-2B0C-8496-BE8BB76A40E2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525461" y="3525488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5" name="Marcador de texto 49">
            <a:extLst>
              <a:ext uri="{FF2B5EF4-FFF2-40B4-BE49-F238E27FC236}">
                <a16:creationId xmlns:a16="http://schemas.microsoft.com/office/drawing/2014/main" id="{43289912-11B2-8EA3-7CC4-07AA98B60564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8095176" y="3525488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67" name="Marcador de texto 49">
            <a:extLst>
              <a:ext uri="{FF2B5EF4-FFF2-40B4-BE49-F238E27FC236}">
                <a16:creationId xmlns:a16="http://schemas.microsoft.com/office/drawing/2014/main" id="{C8FD01A3-3768-9195-2B0C-D38B2B34DFEF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25461" y="3944411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8" name="Marcador de texto 49">
            <a:extLst>
              <a:ext uri="{FF2B5EF4-FFF2-40B4-BE49-F238E27FC236}">
                <a16:creationId xmlns:a16="http://schemas.microsoft.com/office/drawing/2014/main" id="{55ECA377-42F7-7F35-7790-444D1B69A56A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095176" y="3944411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69" name="Marcador de texto 49">
            <a:extLst>
              <a:ext uri="{FF2B5EF4-FFF2-40B4-BE49-F238E27FC236}">
                <a16:creationId xmlns:a16="http://schemas.microsoft.com/office/drawing/2014/main" id="{E7E85910-4A77-2B27-C50E-E49B498A0F8E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525461" y="4363334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texto 49">
            <a:extLst>
              <a:ext uri="{FF2B5EF4-FFF2-40B4-BE49-F238E27FC236}">
                <a16:creationId xmlns:a16="http://schemas.microsoft.com/office/drawing/2014/main" id="{E1ACBA34-3873-FADE-1F27-7C8456EDA21D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8095176" y="4363334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71" name="Marcador de texto 49">
            <a:extLst>
              <a:ext uri="{FF2B5EF4-FFF2-40B4-BE49-F238E27FC236}">
                <a16:creationId xmlns:a16="http://schemas.microsoft.com/office/drawing/2014/main" id="{15620AB1-5D15-0A05-6C0F-8FB72EC005B2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525461" y="4782258"/>
            <a:ext cx="7459919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2" name="Marcador de texto 49">
            <a:extLst>
              <a:ext uri="{FF2B5EF4-FFF2-40B4-BE49-F238E27FC236}">
                <a16:creationId xmlns:a16="http://schemas.microsoft.com/office/drawing/2014/main" id="{293A632D-3DCB-7FD7-EC19-B63C296F5076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8095176" y="4782258"/>
            <a:ext cx="745875" cy="324083"/>
          </a:xfrm>
          <a:prstGeom prst="rect">
            <a:avLst/>
          </a:prstGeom>
          <a:solidFill>
            <a:schemeClr val="tx2"/>
          </a:solidFill>
        </p:spPr>
        <p:txBody>
          <a:bodyPr anchor="ctr">
            <a:noAutofit/>
          </a:bodyPr>
          <a:lstStyle>
            <a:lvl1pPr marL="0" indent="0" algn="ctr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min</a:t>
            </a:r>
          </a:p>
        </p:txBody>
      </p:sp>
      <p:sp>
        <p:nvSpPr>
          <p:cNvPr id="74" name="Marcador de texto 49">
            <a:extLst>
              <a:ext uri="{FF2B5EF4-FFF2-40B4-BE49-F238E27FC236}">
                <a16:creationId xmlns:a16="http://schemas.microsoft.com/office/drawing/2014/main" id="{9C92B7BA-D20C-3D45-F82B-470796822686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525462" y="5639963"/>
            <a:ext cx="5502970" cy="526218"/>
          </a:xfrm>
          <a:prstGeom prst="rect">
            <a:avLst/>
          </a:prstGeo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5" name="Marcador de texto 49">
            <a:extLst>
              <a:ext uri="{FF2B5EF4-FFF2-40B4-BE49-F238E27FC236}">
                <a16:creationId xmlns:a16="http://schemas.microsoft.com/office/drawing/2014/main" id="{C9A3D3F6-31A3-0192-98CD-4276D77B2771}"/>
              </a:ext>
            </a:extLst>
          </p:cNvPr>
          <p:cNvSpPr>
            <a:spLocks noGrp="1"/>
          </p:cNvSpPr>
          <p:nvPr>
            <p:ph type="body" sz="quarter" idx="59" hasCustomPrompt="1"/>
          </p:nvPr>
        </p:nvSpPr>
        <p:spPr>
          <a:xfrm>
            <a:off x="525462" y="5347177"/>
            <a:ext cx="5502970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Dinámica</a:t>
            </a:r>
          </a:p>
        </p:txBody>
      </p:sp>
      <p:sp>
        <p:nvSpPr>
          <p:cNvPr id="76" name="Marcador de texto 49">
            <a:extLst>
              <a:ext uri="{FF2B5EF4-FFF2-40B4-BE49-F238E27FC236}">
                <a16:creationId xmlns:a16="http://schemas.microsoft.com/office/drawing/2014/main" id="{CBD2281B-279A-3EBA-F8C1-B5BAB5D77DED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6160718" y="5639963"/>
            <a:ext cx="2680333" cy="526218"/>
          </a:xfrm>
          <a:prstGeom prst="rect">
            <a:avLst/>
          </a:prstGeo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7" name="Marcador de texto 49">
            <a:extLst>
              <a:ext uri="{FF2B5EF4-FFF2-40B4-BE49-F238E27FC236}">
                <a16:creationId xmlns:a16="http://schemas.microsoft.com/office/drawing/2014/main" id="{8371708A-0114-987C-1E8E-F5106A10ADA5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6160718" y="5347177"/>
            <a:ext cx="2680333" cy="187852"/>
          </a:xfrm>
          <a:prstGeom prst="rect">
            <a:avLst/>
          </a:prstGeom>
          <a:noFill/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3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Otros</a:t>
            </a:r>
          </a:p>
        </p:txBody>
      </p:sp>
      <p:sp>
        <p:nvSpPr>
          <p:cNvPr id="78" name="Marcador de texto 49">
            <a:extLst>
              <a:ext uri="{FF2B5EF4-FFF2-40B4-BE49-F238E27FC236}">
                <a16:creationId xmlns:a16="http://schemas.microsoft.com/office/drawing/2014/main" id="{5BCD5769-175E-5C60-81A0-7E59BDCC833B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8994804" y="2687642"/>
            <a:ext cx="2710633" cy="3478208"/>
          </a:xfrm>
          <a:prstGeom prst="rect">
            <a:avLst/>
          </a:prstGeo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sz="12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6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75557588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áfico con 3 pu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grpSp>
        <p:nvGrpSpPr>
          <p:cNvPr id="30" name="Grupo 29">
            <a:extLst>
              <a:ext uri="{FF2B5EF4-FFF2-40B4-BE49-F238E27FC236}">
                <a16:creationId xmlns:a16="http://schemas.microsoft.com/office/drawing/2014/main" id="{B3B31F29-9F84-2F11-9BB4-865CA8872CB6}"/>
              </a:ext>
            </a:extLst>
          </p:cNvPr>
          <p:cNvGrpSpPr/>
          <p:nvPr userDrawn="1"/>
        </p:nvGrpSpPr>
        <p:grpSpPr>
          <a:xfrm>
            <a:off x="4089231" y="1864544"/>
            <a:ext cx="4013538" cy="4014138"/>
            <a:chOff x="4663382" y="2709506"/>
            <a:chExt cx="2882916" cy="2888389"/>
          </a:xfrm>
          <a:solidFill>
            <a:schemeClr val="accent1"/>
          </a:solidFill>
        </p:grpSpPr>
        <p:sp>
          <p:nvSpPr>
            <p:cNvPr id="31" name="73 Circular">
              <a:extLst>
                <a:ext uri="{FF2B5EF4-FFF2-40B4-BE49-F238E27FC236}">
                  <a16:creationId xmlns:a16="http://schemas.microsoft.com/office/drawing/2014/main" id="{8AA7C80A-C828-D84B-3316-D07108D41BFA}"/>
                </a:ext>
              </a:extLst>
            </p:cNvPr>
            <p:cNvSpPr/>
            <p:nvPr/>
          </p:nvSpPr>
          <p:spPr bwMode="auto">
            <a:xfrm>
              <a:off x="4663382" y="2717895"/>
              <a:ext cx="2880000" cy="2880000"/>
            </a:xfrm>
            <a:prstGeom prst="pie">
              <a:avLst>
                <a:gd name="adj1" fmla="val 10056162"/>
                <a:gd name="adj2" fmla="val 16190355"/>
              </a:avLst>
            </a:prstGeom>
            <a:grpFill/>
            <a:ln w="57150" cap="flat" cmpd="sng" algn="ctr">
              <a:solidFill>
                <a:schemeClr val="tx2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rot="0" spcFirstLastPara="0" vertOverflow="overflow" horzOverflow="overflow" vert="horz" wrap="square" lIns="88013" tIns="44006" rIns="88013" bIns="44006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 defTabSz="914400" eaLnBrk="0">
                <a:lnSpc>
                  <a:spcPct val="100000"/>
                </a:lnSpc>
                <a:spcBef>
                  <a:spcPts val="0"/>
                </a:spcBef>
                <a:defRPr/>
              </a:pPr>
              <a:endParaRPr lang="es-CL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32" name="Grupo 31">
              <a:extLst>
                <a:ext uri="{FF2B5EF4-FFF2-40B4-BE49-F238E27FC236}">
                  <a16:creationId xmlns:a16="http://schemas.microsoft.com/office/drawing/2014/main" id="{D65AFB14-68CF-C19E-A6CC-09EC2BE057D0}"/>
                </a:ext>
              </a:extLst>
            </p:cNvPr>
            <p:cNvGrpSpPr/>
            <p:nvPr/>
          </p:nvGrpSpPr>
          <p:grpSpPr>
            <a:xfrm>
              <a:off x="4666298" y="2709506"/>
              <a:ext cx="2880000" cy="2886942"/>
              <a:chOff x="4666298" y="2709506"/>
              <a:chExt cx="2880000" cy="2886942"/>
            </a:xfrm>
            <a:grpFill/>
          </p:grpSpPr>
          <p:sp>
            <p:nvSpPr>
              <p:cNvPr id="33" name="68 Circular">
                <a:extLst>
                  <a:ext uri="{FF2B5EF4-FFF2-40B4-BE49-F238E27FC236}">
                    <a16:creationId xmlns:a16="http://schemas.microsoft.com/office/drawing/2014/main" id="{34D39FA0-5A91-8F9B-386A-892D13E044D6}"/>
                  </a:ext>
                </a:extLst>
              </p:cNvPr>
              <p:cNvSpPr/>
              <p:nvPr/>
            </p:nvSpPr>
            <p:spPr bwMode="auto">
              <a:xfrm>
                <a:off x="4666298" y="2709506"/>
                <a:ext cx="2880000" cy="2880000"/>
              </a:xfrm>
              <a:prstGeom prst="pie">
                <a:avLst>
                  <a:gd name="adj1" fmla="val 770312"/>
                  <a:gd name="adj2" fmla="val 10081535"/>
                </a:avLst>
              </a:prstGeom>
              <a:grpFill/>
              <a:ln w="57150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88013" tIns="44006" rIns="88013" bIns="4400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 eaLnBrk="0">
                  <a:lnSpc>
                    <a:spcPct val="100000"/>
                  </a:lnSpc>
                  <a:spcBef>
                    <a:spcPts val="0"/>
                  </a:spcBef>
                  <a:defRPr/>
                </a:pPr>
                <a:endParaRPr lang="es-CL" sz="12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4" name="65 Circular">
                <a:extLst>
                  <a:ext uri="{FF2B5EF4-FFF2-40B4-BE49-F238E27FC236}">
                    <a16:creationId xmlns:a16="http://schemas.microsoft.com/office/drawing/2014/main" id="{B2DBC8B2-E293-DABC-AFE5-6E145E020FA3}"/>
                  </a:ext>
                </a:extLst>
              </p:cNvPr>
              <p:cNvSpPr/>
              <p:nvPr/>
            </p:nvSpPr>
            <p:spPr bwMode="auto">
              <a:xfrm>
                <a:off x="4666298" y="2716448"/>
                <a:ext cx="2880000" cy="2880000"/>
              </a:xfrm>
              <a:prstGeom prst="pie">
                <a:avLst>
                  <a:gd name="adj1" fmla="val 16185162"/>
                  <a:gd name="adj2" fmla="val 795482"/>
                </a:avLst>
              </a:prstGeom>
              <a:grpFill/>
              <a:ln w="57150" cap="flat" cmpd="sng" algn="ctr">
                <a:solidFill>
                  <a:schemeClr val="tx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rot="0" spcFirstLastPara="0" vertOverflow="overflow" horzOverflow="overflow" vert="horz" wrap="square" lIns="88013" tIns="44006" rIns="88013" bIns="44006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914400" eaLnBrk="0">
                  <a:lnSpc>
                    <a:spcPct val="100000"/>
                  </a:lnSpc>
                  <a:spcBef>
                    <a:spcPts val="0"/>
                  </a:spcBef>
                  <a:defRPr/>
                </a:pPr>
                <a:endParaRPr lang="es-CL" sz="1200" b="1" dirty="0">
                  <a:solidFill>
                    <a:schemeClr val="tx2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41" name="Oval 10">
            <a:extLst>
              <a:ext uri="{FF2B5EF4-FFF2-40B4-BE49-F238E27FC236}">
                <a16:creationId xmlns:a16="http://schemas.microsoft.com/office/drawing/2014/main" id="{F8C3F79B-5F43-9430-21CA-B76EF1301F67}"/>
              </a:ext>
            </a:extLst>
          </p:cNvPr>
          <p:cNvSpPr>
            <a:spLocks noChangeAspect="1" noChangeArrowheads="1"/>
          </p:cNvSpPr>
          <p:nvPr userDrawn="1"/>
        </p:nvSpPr>
        <p:spPr bwMode="gray">
          <a:xfrm>
            <a:off x="5497012" y="3405354"/>
            <a:ext cx="1197976" cy="1166967"/>
          </a:xfrm>
          <a:prstGeom prst="ellipse">
            <a:avLst/>
          </a:prstGeom>
          <a:solidFill>
            <a:schemeClr val="accent2"/>
          </a:solidFill>
          <a:ln w="5715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 wrap="none" lIns="91422" tIns="45711" rIns="91422" bIns="45711" anchor="ctr"/>
          <a:lstStyle>
            <a:lvl1pPr>
              <a:defRPr sz="1500">
                <a:solidFill>
                  <a:srgbClr val="000000"/>
                </a:solidFill>
                <a:latin typeface="Verdana" pitchFamily="34" charset="0"/>
              </a:defRPr>
            </a:lvl1pPr>
            <a:lvl2pPr marL="742950" indent="-285750">
              <a:defRPr sz="1500">
                <a:solidFill>
                  <a:srgbClr val="000000"/>
                </a:solidFill>
                <a:latin typeface="Verdana" pitchFamily="34" charset="0"/>
              </a:defRPr>
            </a:lvl2pPr>
            <a:lvl3pPr marL="11430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3pPr>
            <a:lvl4pPr marL="16002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4pPr>
            <a:lvl5pPr marL="20574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9pPr>
          </a:lstStyle>
          <a:p>
            <a:pPr algn="ctr" defTabSz="914400" eaLnBrk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s-CL" altLang="es-CL" sz="1400" b="1" noProof="1">
              <a:solidFill>
                <a:schemeClr val="bg2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Marcador de texto 31">
            <a:extLst>
              <a:ext uri="{FF2B5EF4-FFF2-40B4-BE49-F238E27FC236}">
                <a16:creationId xmlns:a16="http://schemas.microsoft.com/office/drawing/2014/main" id="{97EA9A67-3D8B-DE06-91E1-A7281C8F598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229169" y="2580619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8" name="Marcador de texto 31">
            <a:extLst>
              <a:ext uri="{FF2B5EF4-FFF2-40B4-BE49-F238E27FC236}">
                <a16:creationId xmlns:a16="http://schemas.microsoft.com/office/drawing/2014/main" id="{278D51D4-BD9D-3610-690E-C4345F0E656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678951" y="2580619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70" name="Marcador de texto 34">
            <a:extLst>
              <a:ext uri="{FF2B5EF4-FFF2-40B4-BE49-F238E27FC236}">
                <a16:creationId xmlns:a16="http://schemas.microsoft.com/office/drawing/2014/main" id="{C705CD57-E64E-FA84-EA2F-BC54EE37A90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4529056" y="3048963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71" name="Marcador de texto 34">
            <a:extLst>
              <a:ext uri="{FF2B5EF4-FFF2-40B4-BE49-F238E27FC236}">
                <a16:creationId xmlns:a16="http://schemas.microsoft.com/office/drawing/2014/main" id="{8E6F8833-B8EA-42B0-12E5-822EE2B6F46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496402" y="3048963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77" name="Marcador de texto 34">
            <a:extLst>
              <a:ext uri="{FF2B5EF4-FFF2-40B4-BE49-F238E27FC236}">
                <a16:creationId xmlns:a16="http://schemas.microsoft.com/office/drawing/2014/main" id="{7E883DC9-18D7-6D65-6F60-A9CC233F79BB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494919" y="496627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78" name="Marcador de texto 34">
            <a:extLst>
              <a:ext uri="{FF2B5EF4-FFF2-40B4-BE49-F238E27FC236}">
                <a16:creationId xmlns:a16="http://schemas.microsoft.com/office/drawing/2014/main" id="{6EE53560-5993-205A-EA7B-5770917A4540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5494919" y="3844060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85" name="Marcador de texto 31">
            <a:extLst>
              <a:ext uri="{FF2B5EF4-FFF2-40B4-BE49-F238E27FC236}">
                <a16:creationId xmlns:a16="http://schemas.microsoft.com/office/drawing/2014/main" id="{458ECCD6-DC7F-D4C1-271D-9FDCA96C6A3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917406" y="5660378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7" name="Marcador de texto 34">
            <a:extLst>
              <a:ext uri="{FF2B5EF4-FFF2-40B4-BE49-F238E27FC236}">
                <a16:creationId xmlns:a16="http://schemas.microsoft.com/office/drawing/2014/main" id="{26473813-2D17-8739-5DED-8C699BE0745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2913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:a16="http://schemas.microsoft.com/office/drawing/2014/main" id="{8D2ACCD1-3753-9BC7-99EC-FBE1D7872A1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601698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7" name="Marcador de texto 34">
            <a:extLst>
              <a:ext uri="{FF2B5EF4-FFF2-40B4-BE49-F238E27FC236}">
                <a16:creationId xmlns:a16="http://schemas.microsoft.com/office/drawing/2014/main" id="{3655D843-2854-5FEE-22E9-8695D748BB46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601698" y="478160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12415183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áfico con 5 pu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68 Circular">
            <a:extLst>
              <a:ext uri="{FF2B5EF4-FFF2-40B4-BE49-F238E27FC236}">
                <a16:creationId xmlns:a16="http://schemas.microsoft.com/office/drawing/2014/main" id="{CAF0171C-7DA9-DB33-6052-1608904CE8FE}"/>
              </a:ext>
            </a:extLst>
          </p:cNvPr>
          <p:cNvSpPr/>
          <p:nvPr userDrawn="1"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3273156"/>
              <a:gd name="adj2" fmla="val 7537411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3" name="73 Circular">
            <a:extLst>
              <a:ext uri="{FF2B5EF4-FFF2-40B4-BE49-F238E27FC236}">
                <a16:creationId xmlns:a16="http://schemas.microsoft.com/office/drawing/2014/main" id="{130EE012-5E76-D4E5-967A-D7380FB98AF1}"/>
              </a:ext>
            </a:extLst>
          </p:cNvPr>
          <p:cNvSpPr/>
          <p:nvPr userDrawn="1"/>
        </p:nvSpPr>
        <p:spPr bwMode="auto">
          <a:xfrm>
            <a:off x="4055999" y="1858292"/>
            <a:ext cx="4080002" cy="4004519"/>
          </a:xfrm>
          <a:prstGeom prst="pie">
            <a:avLst>
              <a:gd name="adj1" fmla="val 10119161"/>
              <a:gd name="adj2" fmla="val 16149741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600" b="1" kern="0" dirty="0">
                <a:solidFill>
                  <a:srgbClr val="000000"/>
                </a:solidFill>
                <a:latin typeface="Arial"/>
              </a:rPr>
              <a:t>x</a:t>
            </a:r>
          </a:p>
        </p:txBody>
      </p:sp>
      <p:sp>
        <p:nvSpPr>
          <p:cNvPr id="14" name="64 Circular">
            <a:extLst>
              <a:ext uri="{FF2B5EF4-FFF2-40B4-BE49-F238E27FC236}">
                <a16:creationId xmlns:a16="http://schemas.microsoft.com/office/drawing/2014/main" id="{5FEFC6FA-F65A-3626-20F1-A36BE42A6316}"/>
              </a:ext>
            </a:extLst>
          </p:cNvPr>
          <p:cNvSpPr/>
          <p:nvPr userDrawn="1"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20506516"/>
              <a:gd name="adj2" fmla="val 3260886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6" name="68 Circular">
            <a:extLst>
              <a:ext uri="{FF2B5EF4-FFF2-40B4-BE49-F238E27FC236}">
                <a16:creationId xmlns:a16="http://schemas.microsoft.com/office/drawing/2014/main" id="{AF07483E-0115-3203-49F7-8CA91FC3C24E}"/>
              </a:ext>
            </a:extLst>
          </p:cNvPr>
          <p:cNvSpPr/>
          <p:nvPr userDrawn="1"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7533144"/>
              <a:gd name="adj2" fmla="val 11901030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7" name="65 Circular">
            <a:extLst>
              <a:ext uri="{FF2B5EF4-FFF2-40B4-BE49-F238E27FC236}">
                <a16:creationId xmlns:a16="http://schemas.microsoft.com/office/drawing/2014/main" id="{4990A491-7E33-B559-DEFF-BD9B721F6D6A}"/>
              </a:ext>
            </a:extLst>
          </p:cNvPr>
          <p:cNvSpPr/>
          <p:nvPr userDrawn="1"/>
        </p:nvSpPr>
        <p:spPr bwMode="auto">
          <a:xfrm>
            <a:off x="4055999" y="1858292"/>
            <a:ext cx="4080002" cy="4004519"/>
          </a:xfrm>
          <a:prstGeom prst="pie">
            <a:avLst>
              <a:gd name="adj1" fmla="val 16185162"/>
              <a:gd name="adj2" fmla="val 20510267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1714607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67" name="Marcador de texto 31">
            <a:extLst>
              <a:ext uri="{FF2B5EF4-FFF2-40B4-BE49-F238E27FC236}">
                <a16:creationId xmlns:a16="http://schemas.microsoft.com/office/drawing/2014/main" id="{97EA9A67-3D8B-DE06-91E1-A7281C8F5987}"/>
              </a:ext>
            </a:extLst>
          </p:cNvPr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529056" y="2219628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8" name="Marcador de texto 31">
            <a:extLst>
              <a:ext uri="{FF2B5EF4-FFF2-40B4-BE49-F238E27FC236}">
                <a16:creationId xmlns:a16="http://schemas.microsoft.com/office/drawing/2014/main" id="{278D51D4-BD9D-3610-690E-C4345F0E656A}"/>
              </a:ext>
            </a:extLst>
          </p:cNvPr>
          <p:cNvSpPr>
            <a:spLocks noGrp="1"/>
          </p:cNvSpPr>
          <p:nvPr userDrawn="1">
            <p:ph type="body" sz="quarter" idx="35" hasCustomPrompt="1"/>
          </p:nvPr>
        </p:nvSpPr>
        <p:spPr>
          <a:xfrm>
            <a:off x="7305758" y="2219628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9" name="Marcador de texto 31">
            <a:extLst>
              <a:ext uri="{FF2B5EF4-FFF2-40B4-BE49-F238E27FC236}">
                <a16:creationId xmlns:a16="http://schemas.microsoft.com/office/drawing/2014/main" id="{C7DCFFED-BD23-3553-E531-D75E7FE18320}"/>
              </a:ext>
            </a:extLst>
          </p:cNvPr>
          <p:cNvSpPr>
            <a:spLocks noGrp="1"/>
          </p:cNvSpPr>
          <p:nvPr userDrawn="1">
            <p:ph type="body" sz="quarter" idx="36" hasCustomPrompt="1"/>
          </p:nvPr>
        </p:nvSpPr>
        <p:spPr>
          <a:xfrm>
            <a:off x="5917406" y="5654126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70" name="Marcador de texto 34">
            <a:extLst>
              <a:ext uri="{FF2B5EF4-FFF2-40B4-BE49-F238E27FC236}">
                <a16:creationId xmlns:a16="http://schemas.microsoft.com/office/drawing/2014/main" id="{C705CD57-E64E-FA84-EA2F-BC54EE37A903}"/>
              </a:ext>
            </a:extLst>
          </p:cNvPr>
          <p:cNvSpPr>
            <a:spLocks noGrp="1"/>
          </p:cNvSpPr>
          <p:nvPr userDrawn="1">
            <p:ph type="body" sz="quarter" idx="37" hasCustomPrompt="1"/>
          </p:nvPr>
        </p:nvSpPr>
        <p:spPr>
          <a:xfrm>
            <a:off x="4704708" y="2846311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77" name="Marcador de texto 34">
            <a:extLst>
              <a:ext uri="{FF2B5EF4-FFF2-40B4-BE49-F238E27FC236}">
                <a16:creationId xmlns:a16="http://schemas.microsoft.com/office/drawing/2014/main" id="{7E883DC9-18D7-6D65-6F60-A9CC233F79BB}"/>
              </a:ext>
            </a:extLst>
          </p:cNvPr>
          <p:cNvSpPr>
            <a:spLocks noGrp="1"/>
          </p:cNvSpPr>
          <p:nvPr userDrawn="1">
            <p:ph type="body" sz="quarter" idx="39" hasCustomPrompt="1"/>
          </p:nvPr>
        </p:nvSpPr>
        <p:spPr>
          <a:xfrm>
            <a:off x="5494919" y="4918461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6" name="Oval 10">
            <a:extLst>
              <a:ext uri="{FF2B5EF4-FFF2-40B4-BE49-F238E27FC236}">
                <a16:creationId xmlns:a16="http://schemas.microsoft.com/office/drawing/2014/main" id="{215A63A4-B20F-14C1-47DE-DE42F389E748}"/>
              </a:ext>
            </a:extLst>
          </p:cNvPr>
          <p:cNvSpPr>
            <a:spLocks noChangeAspect="1" noChangeArrowheads="1"/>
          </p:cNvSpPr>
          <p:nvPr userDrawn="1"/>
        </p:nvSpPr>
        <p:spPr bwMode="gray">
          <a:xfrm>
            <a:off x="5497012" y="3399102"/>
            <a:ext cx="1197976" cy="1166967"/>
          </a:xfrm>
          <a:prstGeom prst="ellipse">
            <a:avLst/>
          </a:prstGeom>
          <a:solidFill>
            <a:schemeClr val="accent2"/>
          </a:solidFill>
          <a:ln w="5715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 wrap="none" lIns="91422" tIns="45711" rIns="91422" bIns="45711" anchor="ctr"/>
          <a:lstStyle>
            <a:lvl1pPr>
              <a:defRPr sz="1500">
                <a:solidFill>
                  <a:srgbClr val="000000"/>
                </a:solidFill>
                <a:latin typeface="Verdana" pitchFamily="34" charset="0"/>
              </a:defRPr>
            </a:lvl1pPr>
            <a:lvl2pPr marL="742950" indent="-285750">
              <a:defRPr sz="1500">
                <a:solidFill>
                  <a:srgbClr val="000000"/>
                </a:solidFill>
                <a:latin typeface="Verdana" pitchFamily="34" charset="0"/>
              </a:defRPr>
            </a:lvl2pPr>
            <a:lvl3pPr marL="11430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3pPr>
            <a:lvl4pPr marL="16002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4pPr>
            <a:lvl5pPr marL="20574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9pPr>
          </a:lstStyle>
          <a:p>
            <a:pPr algn="ctr" defTabSz="914400" eaLnBrk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s-CL" altLang="es-CL" sz="1400" b="1" noProof="1">
              <a:solidFill>
                <a:schemeClr val="bg2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Marcador de texto 34">
            <a:extLst>
              <a:ext uri="{FF2B5EF4-FFF2-40B4-BE49-F238E27FC236}">
                <a16:creationId xmlns:a16="http://schemas.microsoft.com/office/drawing/2014/main" id="{456F7253-3CD7-EF81-AB66-660DECF690CC}"/>
              </a:ext>
            </a:extLst>
          </p:cNvPr>
          <p:cNvSpPr>
            <a:spLocks noGrp="1"/>
          </p:cNvSpPr>
          <p:nvPr userDrawn="1">
            <p:ph type="body" sz="quarter" idx="40" hasCustomPrompt="1"/>
          </p:nvPr>
        </p:nvSpPr>
        <p:spPr>
          <a:xfrm>
            <a:off x="5494919" y="383780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8" name="Marcador de texto 31">
            <a:extLst>
              <a:ext uri="{FF2B5EF4-FFF2-40B4-BE49-F238E27FC236}">
                <a16:creationId xmlns:a16="http://schemas.microsoft.com/office/drawing/2014/main" id="{680CA95C-F6E8-8389-C799-88FD0A1D7B11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4062789" y="4311664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9" name="Marcador de texto 31">
            <a:extLst>
              <a:ext uri="{FF2B5EF4-FFF2-40B4-BE49-F238E27FC236}">
                <a16:creationId xmlns:a16="http://schemas.microsoft.com/office/drawing/2014/main" id="{10B4DE77-B819-49D3-13B3-9A862C86D2FD}"/>
              </a:ext>
            </a:extLst>
          </p:cNvPr>
          <p:cNvSpPr>
            <a:spLocks noGrp="1"/>
          </p:cNvSpPr>
          <p:nvPr userDrawn="1">
            <p:ph type="body" sz="quarter" idx="42" hasCustomPrompt="1"/>
          </p:nvPr>
        </p:nvSpPr>
        <p:spPr>
          <a:xfrm>
            <a:off x="7792393" y="4311664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:a16="http://schemas.microsoft.com/office/drawing/2014/main" id="{6FC714C9-8337-40ED-849E-DACDDB06F6F8}"/>
              </a:ext>
            </a:extLst>
          </p:cNvPr>
          <p:cNvSpPr>
            <a:spLocks noGrp="1"/>
          </p:cNvSpPr>
          <p:nvPr userDrawn="1">
            <p:ph type="body" sz="quarter" idx="43" hasCustomPrompt="1"/>
          </p:nvPr>
        </p:nvSpPr>
        <p:spPr>
          <a:xfrm>
            <a:off x="6242562" y="2846311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:a16="http://schemas.microsoft.com/office/drawing/2014/main" id="{34EAAFE9-A9B1-6F8D-9775-E316E3518A2F}"/>
              </a:ext>
            </a:extLst>
          </p:cNvPr>
          <p:cNvSpPr>
            <a:spLocks noGrp="1"/>
          </p:cNvSpPr>
          <p:nvPr userDrawn="1">
            <p:ph type="body" sz="quarter" idx="44" hasCustomPrompt="1"/>
          </p:nvPr>
        </p:nvSpPr>
        <p:spPr>
          <a:xfrm>
            <a:off x="4330993" y="4120929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7" name="Marcador de texto 34">
            <a:extLst>
              <a:ext uri="{FF2B5EF4-FFF2-40B4-BE49-F238E27FC236}">
                <a16:creationId xmlns:a16="http://schemas.microsoft.com/office/drawing/2014/main" id="{DFFD05A5-B736-A806-3FB1-E758382EBFA5}"/>
              </a:ext>
            </a:extLst>
          </p:cNvPr>
          <p:cNvSpPr>
            <a:spLocks noGrp="1"/>
          </p:cNvSpPr>
          <p:nvPr userDrawn="1">
            <p:ph type="body" sz="quarter" idx="45" hasCustomPrompt="1"/>
          </p:nvPr>
        </p:nvSpPr>
        <p:spPr>
          <a:xfrm>
            <a:off x="6692895" y="4120929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 userDrawn="1">
            <p:ph type="ftr" sz="quarter" idx="4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 userDrawn="1">
            <p:ph type="sldNum" sz="quarter" idx="5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52" name="Marcador de texto 34">
            <a:extLst>
              <a:ext uri="{FF2B5EF4-FFF2-40B4-BE49-F238E27FC236}">
                <a16:creationId xmlns:a16="http://schemas.microsoft.com/office/drawing/2014/main" id="{8D2ACCD1-3753-9BC7-99EC-FBE1D7872A1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601698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3" name="Marcador de texto 34">
            <a:extLst>
              <a:ext uri="{FF2B5EF4-FFF2-40B4-BE49-F238E27FC236}">
                <a16:creationId xmlns:a16="http://schemas.microsoft.com/office/drawing/2014/main" id="{C8C34860-EFF7-CFD9-C7D1-BA2401A084A9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8601698" y="3340729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4" name="Marcador de texto 34">
            <a:extLst>
              <a:ext uri="{FF2B5EF4-FFF2-40B4-BE49-F238E27FC236}">
                <a16:creationId xmlns:a16="http://schemas.microsoft.com/office/drawing/2014/main" id="{3655D843-2854-5FEE-22E9-8695D748BB46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8601698" y="478160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5" name="Marcador de texto 34">
            <a:extLst>
              <a:ext uri="{FF2B5EF4-FFF2-40B4-BE49-F238E27FC236}">
                <a16:creationId xmlns:a16="http://schemas.microsoft.com/office/drawing/2014/main" id="{26473813-2D17-8739-5DED-8C699BE0745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42913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6" name="Marcador de texto 34">
            <a:extLst>
              <a:ext uri="{FF2B5EF4-FFF2-40B4-BE49-F238E27FC236}">
                <a16:creationId xmlns:a16="http://schemas.microsoft.com/office/drawing/2014/main" id="{93A10BBE-E8E2-D140-F85E-AE27E4BC3BE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442913" y="3340729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57341777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áfico con 6 pu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64 Circular">
            <a:extLst>
              <a:ext uri="{FF2B5EF4-FFF2-40B4-BE49-F238E27FC236}">
                <a16:creationId xmlns:a16="http://schemas.microsoft.com/office/drawing/2014/main" id="{01840219-6BE9-C1C6-5F61-501684EDA617}"/>
              </a:ext>
            </a:extLst>
          </p:cNvPr>
          <p:cNvSpPr/>
          <p:nvPr userDrawn="1"/>
        </p:nvSpPr>
        <p:spPr bwMode="auto">
          <a:xfrm>
            <a:off x="4062864" y="1858292"/>
            <a:ext cx="4080002" cy="4004519"/>
          </a:xfrm>
          <a:prstGeom prst="pie">
            <a:avLst>
              <a:gd name="adj1" fmla="val 21485870"/>
              <a:gd name="adj2" fmla="val 3260886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5" name="68 Circular">
            <a:extLst>
              <a:ext uri="{FF2B5EF4-FFF2-40B4-BE49-F238E27FC236}">
                <a16:creationId xmlns:a16="http://schemas.microsoft.com/office/drawing/2014/main" id="{F1398410-6963-4010-5138-8F888E554D1E}"/>
              </a:ext>
            </a:extLst>
          </p:cNvPr>
          <p:cNvSpPr/>
          <p:nvPr userDrawn="1"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10847340"/>
              <a:gd name="adj2" fmla="val 14054134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6" name="73 Circular">
            <a:extLst>
              <a:ext uri="{FF2B5EF4-FFF2-40B4-BE49-F238E27FC236}">
                <a16:creationId xmlns:a16="http://schemas.microsoft.com/office/drawing/2014/main" id="{8D1CFCE6-7954-53DA-D9AF-0EEA8DAE6D87}"/>
              </a:ext>
            </a:extLst>
          </p:cNvPr>
          <p:cNvSpPr/>
          <p:nvPr userDrawn="1"/>
        </p:nvSpPr>
        <p:spPr bwMode="auto">
          <a:xfrm>
            <a:off x="4055999" y="1858292"/>
            <a:ext cx="4080002" cy="4004519"/>
          </a:xfrm>
          <a:prstGeom prst="pie">
            <a:avLst>
              <a:gd name="adj1" fmla="val 13964920"/>
              <a:gd name="adj2" fmla="val 18187366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s-CL" sz="1600" b="1" kern="0" dirty="0">
                <a:solidFill>
                  <a:srgbClr val="000000"/>
                </a:solidFill>
                <a:latin typeface="Arial"/>
              </a:rPr>
              <a:t>x</a:t>
            </a:r>
          </a:p>
        </p:txBody>
      </p:sp>
      <p:sp>
        <p:nvSpPr>
          <p:cNvPr id="7" name="64 Circular">
            <a:extLst>
              <a:ext uri="{FF2B5EF4-FFF2-40B4-BE49-F238E27FC236}">
                <a16:creationId xmlns:a16="http://schemas.microsoft.com/office/drawing/2014/main" id="{038FEDC7-7BF4-398F-F309-50959F10AABF}"/>
              </a:ext>
            </a:extLst>
          </p:cNvPr>
          <p:cNvSpPr/>
          <p:nvPr userDrawn="1"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3165229"/>
              <a:gd name="adj2" fmla="val 7621398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8" name="68 Circular">
            <a:extLst>
              <a:ext uri="{FF2B5EF4-FFF2-40B4-BE49-F238E27FC236}">
                <a16:creationId xmlns:a16="http://schemas.microsoft.com/office/drawing/2014/main" id="{63141943-F01C-489B-5C00-83DE2F523AC7}"/>
              </a:ext>
            </a:extLst>
          </p:cNvPr>
          <p:cNvSpPr/>
          <p:nvPr userDrawn="1"/>
        </p:nvSpPr>
        <p:spPr bwMode="auto">
          <a:xfrm>
            <a:off x="4062789" y="1858292"/>
            <a:ext cx="4080002" cy="4004519"/>
          </a:xfrm>
          <a:prstGeom prst="pie">
            <a:avLst>
              <a:gd name="adj1" fmla="val 7533144"/>
              <a:gd name="adj2" fmla="val 10815581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sp>
        <p:nvSpPr>
          <p:cNvPr id="9" name="65 Circular">
            <a:extLst>
              <a:ext uri="{FF2B5EF4-FFF2-40B4-BE49-F238E27FC236}">
                <a16:creationId xmlns:a16="http://schemas.microsoft.com/office/drawing/2014/main" id="{E1E58FCA-9675-9F10-947C-E0309EB8FEC2}"/>
              </a:ext>
            </a:extLst>
          </p:cNvPr>
          <p:cNvSpPr/>
          <p:nvPr userDrawn="1"/>
        </p:nvSpPr>
        <p:spPr bwMode="auto">
          <a:xfrm>
            <a:off x="4055999" y="1858292"/>
            <a:ext cx="4080002" cy="4004519"/>
          </a:xfrm>
          <a:prstGeom prst="pie">
            <a:avLst>
              <a:gd name="adj1" fmla="val 18202714"/>
              <a:gd name="adj2" fmla="val 21468150"/>
            </a:avLst>
          </a:prstGeom>
          <a:solidFill>
            <a:schemeClr val="accent1"/>
          </a:solidFill>
          <a:ln w="57150" cap="flat" cmpd="sng" algn="ctr">
            <a:solidFill>
              <a:schemeClr val="tx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72000" rIns="72000" bIns="72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s-CL" sz="1600" b="1" kern="0" dirty="0">
              <a:solidFill>
                <a:srgbClr val="000000"/>
              </a:solidFill>
              <a:latin typeface="Arial"/>
            </a:endParaRPr>
          </a:p>
        </p:txBody>
      </p:sp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65218579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3" name="Marcador de texto 34">
            <a:extLst>
              <a:ext uri="{FF2B5EF4-FFF2-40B4-BE49-F238E27FC236}">
                <a16:creationId xmlns:a16="http://schemas.microsoft.com/office/drawing/2014/main" id="{26473813-2D17-8739-5DED-8C699BE07458}"/>
              </a:ext>
            </a:extLst>
          </p:cNvPr>
          <p:cNvSpPr>
            <a:spLocks noGrp="1"/>
          </p:cNvSpPr>
          <p:nvPr userDrawn="1">
            <p:ph type="body" sz="quarter" idx="32" hasCustomPrompt="1"/>
          </p:nvPr>
        </p:nvSpPr>
        <p:spPr>
          <a:xfrm>
            <a:off x="442913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4" name="Marcador de texto 34">
            <a:extLst>
              <a:ext uri="{FF2B5EF4-FFF2-40B4-BE49-F238E27FC236}">
                <a16:creationId xmlns:a16="http://schemas.microsoft.com/office/drawing/2014/main" id="{8D2ACCD1-3753-9BC7-99EC-FBE1D7872A18}"/>
              </a:ext>
            </a:extLst>
          </p:cNvPr>
          <p:cNvSpPr>
            <a:spLocks noGrp="1"/>
          </p:cNvSpPr>
          <p:nvPr userDrawn="1">
            <p:ph type="body" sz="quarter" idx="33" hasCustomPrompt="1"/>
          </p:nvPr>
        </p:nvSpPr>
        <p:spPr>
          <a:xfrm>
            <a:off x="8601698" y="185829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67" name="Marcador de texto 31">
            <a:extLst>
              <a:ext uri="{FF2B5EF4-FFF2-40B4-BE49-F238E27FC236}">
                <a16:creationId xmlns:a16="http://schemas.microsoft.com/office/drawing/2014/main" id="{97EA9A67-3D8B-DE06-91E1-A7281C8F5987}"/>
              </a:ext>
            </a:extLst>
          </p:cNvPr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4126279" y="2690954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8" name="Marcador de texto 31">
            <a:extLst>
              <a:ext uri="{FF2B5EF4-FFF2-40B4-BE49-F238E27FC236}">
                <a16:creationId xmlns:a16="http://schemas.microsoft.com/office/drawing/2014/main" id="{278D51D4-BD9D-3610-690E-C4345F0E656A}"/>
              </a:ext>
            </a:extLst>
          </p:cNvPr>
          <p:cNvSpPr>
            <a:spLocks noGrp="1"/>
          </p:cNvSpPr>
          <p:nvPr userDrawn="1">
            <p:ph type="body" sz="quarter" idx="35" hasCustomPrompt="1"/>
          </p:nvPr>
        </p:nvSpPr>
        <p:spPr>
          <a:xfrm>
            <a:off x="7707021" y="2690954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69" name="Marcador de texto 31">
            <a:extLst>
              <a:ext uri="{FF2B5EF4-FFF2-40B4-BE49-F238E27FC236}">
                <a16:creationId xmlns:a16="http://schemas.microsoft.com/office/drawing/2014/main" id="{C7DCFFED-BD23-3553-E531-D75E7FE18320}"/>
              </a:ext>
            </a:extLst>
          </p:cNvPr>
          <p:cNvSpPr>
            <a:spLocks noGrp="1"/>
          </p:cNvSpPr>
          <p:nvPr userDrawn="1">
            <p:ph type="body" sz="quarter" idx="36" hasCustomPrompt="1"/>
          </p:nvPr>
        </p:nvSpPr>
        <p:spPr>
          <a:xfrm>
            <a:off x="5917406" y="5654126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77" name="Marcador de texto 34">
            <a:extLst>
              <a:ext uri="{FF2B5EF4-FFF2-40B4-BE49-F238E27FC236}">
                <a16:creationId xmlns:a16="http://schemas.microsoft.com/office/drawing/2014/main" id="{7E883DC9-18D7-6D65-6F60-A9CC233F79BB}"/>
              </a:ext>
            </a:extLst>
          </p:cNvPr>
          <p:cNvSpPr>
            <a:spLocks noGrp="1"/>
          </p:cNvSpPr>
          <p:nvPr userDrawn="1">
            <p:ph type="body" sz="quarter" idx="39" hasCustomPrompt="1"/>
          </p:nvPr>
        </p:nvSpPr>
        <p:spPr>
          <a:xfrm>
            <a:off x="5493685" y="4918461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8" name="Marcador de texto 31">
            <a:extLst>
              <a:ext uri="{FF2B5EF4-FFF2-40B4-BE49-F238E27FC236}">
                <a16:creationId xmlns:a16="http://schemas.microsoft.com/office/drawing/2014/main" id="{680CA95C-F6E8-8389-C799-88FD0A1D7B11}"/>
              </a:ext>
            </a:extLst>
          </p:cNvPr>
          <p:cNvSpPr>
            <a:spLocks noGrp="1"/>
          </p:cNvSpPr>
          <p:nvPr userDrawn="1">
            <p:ph type="body" sz="quarter" idx="41" hasCustomPrompt="1"/>
          </p:nvPr>
        </p:nvSpPr>
        <p:spPr>
          <a:xfrm>
            <a:off x="4126279" y="4615110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9" name="Marcador de texto 31">
            <a:extLst>
              <a:ext uri="{FF2B5EF4-FFF2-40B4-BE49-F238E27FC236}">
                <a16:creationId xmlns:a16="http://schemas.microsoft.com/office/drawing/2014/main" id="{10B4DE77-B819-49D3-13B3-9A862C86D2FD}"/>
              </a:ext>
            </a:extLst>
          </p:cNvPr>
          <p:cNvSpPr>
            <a:spLocks noGrp="1"/>
          </p:cNvSpPr>
          <p:nvPr userDrawn="1">
            <p:ph type="body" sz="quarter" idx="42" hasCustomPrompt="1"/>
          </p:nvPr>
        </p:nvSpPr>
        <p:spPr>
          <a:xfrm>
            <a:off x="7707021" y="4615110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:a16="http://schemas.microsoft.com/office/drawing/2014/main" id="{34EAAFE9-A9B1-6F8D-9775-E316E3518A2F}"/>
              </a:ext>
            </a:extLst>
          </p:cNvPr>
          <p:cNvSpPr>
            <a:spLocks noGrp="1"/>
          </p:cNvSpPr>
          <p:nvPr userDrawn="1">
            <p:ph type="body" sz="quarter" idx="44" hasCustomPrompt="1"/>
          </p:nvPr>
        </p:nvSpPr>
        <p:spPr>
          <a:xfrm>
            <a:off x="4329759" y="4120929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7" name="Marcador de texto 34">
            <a:extLst>
              <a:ext uri="{FF2B5EF4-FFF2-40B4-BE49-F238E27FC236}">
                <a16:creationId xmlns:a16="http://schemas.microsoft.com/office/drawing/2014/main" id="{DFFD05A5-B736-A806-3FB1-E758382EBFA5}"/>
              </a:ext>
            </a:extLst>
          </p:cNvPr>
          <p:cNvSpPr>
            <a:spLocks noGrp="1"/>
          </p:cNvSpPr>
          <p:nvPr userDrawn="1">
            <p:ph type="body" sz="quarter" idx="45" hasCustomPrompt="1"/>
          </p:nvPr>
        </p:nvSpPr>
        <p:spPr>
          <a:xfrm>
            <a:off x="6691661" y="4120929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8" name="Marcador de texto 34">
            <a:extLst>
              <a:ext uri="{FF2B5EF4-FFF2-40B4-BE49-F238E27FC236}">
                <a16:creationId xmlns:a16="http://schemas.microsoft.com/office/drawing/2014/main" id="{93A10BBE-E8E2-D140-F85E-AE27E4BC3BED}"/>
              </a:ext>
            </a:extLst>
          </p:cNvPr>
          <p:cNvSpPr>
            <a:spLocks noGrp="1"/>
          </p:cNvSpPr>
          <p:nvPr userDrawn="1">
            <p:ph type="body" sz="quarter" idx="46" hasCustomPrompt="1"/>
          </p:nvPr>
        </p:nvSpPr>
        <p:spPr>
          <a:xfrm>
            <a:off x="442913" y="3340729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:a16="http://schemas.microsoft.com/office/drawing/2014/main" id="{C8C34860-EFF7-CFD9-C7D1-BA2401A084A9}"/>
              </a:ext>
            </a:extLst>
          </p:cNvPr>
          <p:cNvSpPr>
            <a:spLocks noGrp="1"/>
          </p:cNvSpPr>
          <p:nvPr userDrawn="1">
            <p:ph type="body" sz="quarter" idx="47" hasCustomPrompt="1"/>
          </p:nvPr>
        </p:nvSpPr>
        <p:spPr>
          <a:xfrm>
            <a:off x="8601698" y="3340729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50" name="Marcador de texto 34">
            <a:extLst>
              <a:ext uri="{FF2B5EF4-FFF2-40B4-BE49-F238E27FC236}">
                <a16:creationId xmlns:a16="http://schemas.microsoft.com/office/drawing/2014/main" id="{3655D843-2854-5FEE-22E9-8695D748BB46}"/>
              </a:ext>
            </a:extLst>
          </p:cNvPr>
          <p:cNvSpPr>
            <a:spLocks noGrp="1"/>
          </p:cNvSpPr>
          <p:nvPr userDrawn="1">
            <p:ph type="body" sz="quarter" idx="48" hasCustomPrompt="1"/>
          </p:nvPr>
        </p:nvSpPr>
        <p:spPr>
          <a:xfrm>
            <a:off x="8601698" y="478160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3" name="Marcador de texto 34">
            <a:extLst>
              <a:ext uri="{FF2B5EF4-FFF2-40B4-BE49-F238E27FC236}">
                <a16:creationId xmlns:a16="http://schemas.microsoft.com/office/drawing/2014/main" id="{4757DA26-F42F-2A75-B6F0-ED2A7FDD316F}"/>
              </a:ext>
            </a:extLst>
          </p:cNvPr>
          <p:cNvSpPr>
            <a:spLocks noGrp="1"/>
          </p:cNvSpPr>
          <p:nvPr userDrawn="1">
            <p:ph type="body" sz="quarter" idx="49" hasCustomPrompt="1"/>
          </p:nvPr>
        </p:nvSpPr>
        <p:spPr>
          <a:xfrm>
            <a:off x="442913" y="4781602"/>
            <a:ext cx="3098416" cy="1213051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4" name="Oval 10">
            <a:extLst>
              <a:ext uri="{FF2B5EF4-FFF2-40B4-BE49-F238E27FC236}">
                <a16:creationId xmlns:a16="http://schemas.microsoft.com/office/drawing/2014/main" id="{DCB6549C-342C-814F-C82F-AA79B267D7D7}"/>
              </a:ext>
            </a:extLst>
          </p:cNvPr>
          <p:cNvSpPr>
            <a:spLocks noChangeAspect="1" noChangeArrowheads="1"/>
          </p:cNvSpPr>
          <p:nvPr userDrawn="1"/>
        </p:nvSpPr>
        <p:spPr bwMode="gray">
          <a:xfrm>
            <a:off x="5495778" y="3399102"/>
            <a:ext cx="1197976" cy="1166967"/>
          </a:xfrm>
          <a:prstGeom prst="ellipse">
            <a:avLst/>
          </a:prstGeom>
          <a:solidFill>
            <a:schemeClr val="accent2"/>
          </a:solidFill>
          <a:ln w="57150">
            <a:solidFill>
              <a:srgbClr val="FFFFFF"/>
            </a:solidFill>
            <a:round/>
            <a:headEnd type="none" w="sm" len="sm"/>
            <a:tailEnd type="none" w="sm" len="sm"/>
          </a:ln>
        </p:spPr>
        <p:txBody>
          <a:bodyPr wrap="none" lIns="91422" tIns="45711" rIns="91422" bIns="45711" anchor="ctr"/>
          <a:lstStyle>
            <a:lvl1pPr>
              <a:defRPr sz="1500">
                <a:solidFill>
                  <a:srgbClr val="000000"/>
                </a:solidFill>
                <a:latin typeface="Verdana" pitchFamily="34" charset="0"/>
              </a:defRPr>
            </a:lvl1pPr>
            <a:lvl2pPr marL="742950" indent="-285750">
              <a:defRPr sz="1500">
                <a:solidFill>
                  <a:srgbClr val="000000"/>
                </a:solidFill>
                <a:latin typeface="Verdana" pitchFamily="34" charset="0"/>
              </a:defRPr>
            </a:lvl2pPr>
            <a:lvl3pPr marL="11430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3pPr>
            <a:lvl4pPr marL="16002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4pPr>
            <a:lvl5pPr marL="2057400" indent="-228600">
              <a:defRPr sz="1500">
                <a:solidFill>
                  <a:srgbClr val="000000"/>
                </a:solidFill>
                <a:latin typeface="Verdana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500">
                <a:solidFill>
                  <a:srgbClr val="000000"/>
                </a:solidFill>
                <a:latin typeface="Verdana" pitchFamily="34" charset="0"/>
              </a:defRPr>
            </a:lvl9pPr>
          </a:lstStyle>
          <a:p>
            <a:pPr algn="ctr" defTabSz="914400" eaLnBrk="0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s-CL" altLang="es-CL" sz="1400" b="1" noProof="1">
              <a:solidFill>
                <a:schemeClr val="bg2"/>
              </a:solidFill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Marcador de texto 34">
            <a:extLst>
              <a:ext uri="{FF2B5EF4-FFF2-40B4-BE49-F238E27FC236}">
                <a16:creationId xmlns:a16="http://schemas.microsoft.com/office/drawing/2014/main" id="{35788F25-7620-B666-95D7-C89386BD3857}"/>
              </a:ext>
            </a:extLst>
          </p:cNvPr>
          <p:cNvSpPr>
            <a:spLocks noGrp="1"/>
          </p:cNvSpPr>
          <p:nvPr userDrawn="1">
            <p:ph type="body" sz="quarter" idx="40" hasCustomPrompt="1"/>
          </p:nvPr>
        </p:nvSpPr>
        <p:spPr>
          <a:xfrm>
            <a:off x="5493685" y="383780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6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1" name="Marcador de texto 31">
            <a:extLst>
              <a:ext uri="{FF2B5EF4-FFF2-40B4-BE49-F238E27FC236}">
                <a16:creationId xmlns:a16="http://schemas.microsoft.com/office/drawing/2014/main" id="{45960488-14AD-AE4E-69D8-19DBD4359525}"/>
              </a:ext>
            </a:extLst>
          </p:cNvPr>
          <p:cNvSpPr>
            <a:spLocks noGrp="1"/>
          </p:cNvSpPr>
          <p:nvPr userDrawn="1">
            <p:ph type="body" sz="quarter" idx="50" hasCustomPrompt="1"/>
          </p:nvPr>
        </p:nvSpPr>
        <p:spPr>
          <a:xfrm>
            <a:off x="5917406" y="1691726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2" name="Marcador de texto 34">
            <a:extLst>
              <a:ext uri="{FF2B5EF4-FFF2-40B4-BE49-F238E27FC236}">
                <a16:creationId xmlns:a16="http://schemas.microsoft.com/office/drawing/2014/main" id="{E9FFC526-2056-5717-28DE-70A7881791D3}"/>
              </a:ext>
            </a:extLst>
          </p:cNvPr>
          <p:cNvSpPr>
            <a:spLocks noGrp="1"/>
          </p:cNvSpPr>
          <p:nvPr userDrawn="1">
            <p:ph type="body" sz="quarter" idx="51" hasCustomPrompt="1"/>
          </p:nvPr>
        </p:nvSpPr>
        <p:spPr>
          <a:xfrm>
            <a:off x="4329759" y="310954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3" name="Marcador de texto 34">
            <a:extLst>
              <a:ext uri="{FF2B5EF4-FFF2-40B4-BE49-F238E27FC236}">
                <a16:creationId xmlns:a16="http://schemas.microsoft.com/office/drawing/2014/main" id="{2551CF0C-1FCF-BBA6-6ECA-78F404805DC3}"/>
              </a:ext>
            </a:extLst>
          </p:cNvPr>
          <p:cNvSpPr>
            <a:spLocks noGrp="1"/>
          </p:cNvSpPr>
          <p:nvPr userDrawn="1">
            <p:ph type="body" sz="quarter" idx="52" hasCustomPrompt="1"/>
          </p:nvPr>
        </p:nvSpPr>
        <p:spPr>
          <a:xfrm>
            <a:off x="6691661" y="3109548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2" name="Marcador de texto 34">
            <a:extLst>
              <a:ext uri="{FF2B5EF4-FFF2-40B4-BE49-F238E27FC236}">
                <a16:creationId xmlns:a16="http://schemas.microsoft.com/office/drawing/2014/main" id="{CDE6333E-4444-1C3D-0934-E80757237CE1}"/>
              </a:ext>
            </a:extLst>
          </p:cNvPr>
          <p:cNvSpPr>
            <a:spLocks noGrp="1"/>
          </p:cNvSpPr>
          <p:nvPr userDrawn="1">
            <p:ph type="body" sz="quarter" idx="53" hasCustomPrompt="1"/>
          </p:nvPr>
        </p:nvSpPr>
        <p:spPr>
          <a:xfrm>
            <a:off x="5493685" y="2521625"/>
            <a:ext cx="1197976" cy="357188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 userDrawn="1">
            <p:ph type="ftr" sz="quarter" idx="54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10" name="Marcador de número de diapositiva 9"/>
          <p:cNvSpPr>
            <a:spLocks noGrp="1"/>
          </p:cNvSpPr>
          <p:nvPr userDrawn="1">
            <p:ph type="sldNum" sz="quarter" idx="55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9242991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84" name="Marcador de texto 34">
            <a:extLst>
              <a:ext uri="{FF2B5EF4-FFF2-40B4-BE49-F238E27FC236}">
                <a16:creationId xmlns:a16="http://schemas.microsoft.com/office/drawing/2014/main" id="{E3EB779C-B84A-5210-6215-9E8CCB20FBC6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447579" y="1557338"/>
            <a:ext cx="2608499" cy="4572522"/>
          </a:xfrm>
          <a:solidFill>
            <a:schemeClr val="tx2"/>
          </a:solidFill>
        </p:spPr>
        <p:txBody>
          <a:bodyPr lIns="180000" tIns="1800000" rIns="180000" bIns="180000" anchor="t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85" name="Marcador de texto 31">
            <a:extLst>
              <a:ext uri="{FF2B5EF4-FFF2-40B4-BE49-F238E27FC236}">
                <a16:creationId xmlns:a16="http://schemas.microsoft.com/office/drawing/2014/main" id="{318312FA-F729-D325-632B-8AADDA428B1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097859" y="1744036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86" name="Marcador de texto 34">
            <a:extLst>
              <a:ext uri="{FF2B5EF4-FFF2-40B4-BE49-F238E27FC236}">
                <a16:creationId xmlns:a16="http://schemas.microsoft.com/office/drawing/2014/main" id="{4929FB42-473D-4732-A25C-6A0885CAB423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3357033" y="1557338"/>
            <a:ext cx="2608499" cy="4572522"/>
          </a:xfrm>
          <a:solidFill>
            <a:schemeClr val="tx2"/>
          </a:solidFill>
        </p:spPr>
        <p:txBody>
          <a:bodyPr lIns="180000" tIns="1800000" rIns="180000" bIns="180000" anchor="t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87" name="Marcador de texto 31">
            <a:extLst>
              <a:ext uri="{FF2B5EF4-FFF2-40B4-BE49-F238E27FC236}">
                <a16:creationId xmlns:a16="http://schemas.microsoft.com/office/drawing/2014/main" id="{E94272B6-0EA7-74AE-A428-D5479E9D53EE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4007313" y="1744036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88" name="Marcador de texto 34">
            <a:extLst>
              <a:ext uri="{FF2B5EF4-FFF2-40B4-BE49-F238E27FC236}">
                <a16:creationId xmlns:a16="http://schemas.microsoft.com/office/drawing/2014/main" id="{8705252F-4C82-D3FC-981D-21803E922463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6224925" y="1557338"/>
            <a:ext cx="2608499" cy="4572522"/>
          </a:xfrm>
          <a:solidFill>
            <a:schemeClr val="tx2"/>
          </a:solidFill>
        </p:spPr>
        <p:txBody>
          <a:bodyPr lIns="180000" tIns="1800000" rIns="180000" bIns="180000" anchor="t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89" name="Marcador de texto 31">
            <a:extLst>
              <a:ext uri="{FF2B5EF4-FFF2-40B4-BE49-F238E27FC236}">
                <a16:creationId xmlns:a16="http://schemas.microsoft.com/office/drawing/2014/main" id="{08CBAFB7-88DC-C0A5-1819-FA9F0E25785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875205" y="1744036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90" name="Marcador de texto 34">
            <a:extLst>
              <a:ext uri="{FF2B5EF4-FFF2-40B4-BE49-F238E27FC236}">
                <a16:creationId xmlns:a16="http://schemas.microsoft.com/office/drawing/2014/main" id="{7113DBF5-8DF1-E7B0-269C-B3FBC41359EB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134379" y="1557338"/>
            <a:ext cx="2608499" cy="4572522"/>
          </a:xfrm>
          <a:solidFill>
            <a:schemeClr val="tx2"/>
          </a:solidFill>
        </p:spPr>
        <p:txBody>
          <a:bodyPr lIns="180000" tIns="1800000" rIns="180000" bIns="180000" anchor="t">
            <a:noAutofit/>
          </a:bodyPr>
          <a:lstStyle>
            <a:lvl1pPr marL="0" indent="0" algn="ctr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91" name="Marcador de texto 31">
            <a:extLst>
              <a:ext uri="{FF2B5EF4-FFF2-40B4-BE49-F238E27FC236}">
                <a16:creationId xmlns:a16="http://schemas.microsoft.com/office/drawing/2014/main" id="{BA50ADE4-3B87-FB77-ECF0-C00278DC47B7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784659" y="1744036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6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7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72513826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27" name="Marcador de texto 34">
            <a:extLst>
              <a:ext uri="{FF2B5EF4-FFF2-40B4-BE49-F238E27FC236}">
                <a16:creationId xmlns:a16="http://schemas.microsoft.com/office/drawing/2014/main" id="{6D1BD107-9DD2-34F6-5DB9-4AE55D454388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1102395" y="1557338"/>
            <a:ext cx="6312049" cy="1307939"/>
          </a:xfrm>
          <a:solidFill>
            <a:schemeClr val="tx2"/>
          </a:solidFill>
        </p:spPr>
        <p:txBody>
          <a:bodyPr lIns="900000" tIns="180000" rIns="180000" bIns="180000" anchor="ctr">
            <a:noAutofit/>
          </a:bodyPr>
          <a:lstStyle>
            <a:lvl1pPr marL="0" indent="0"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8" name="Marcador de texto 31">
            <a:extLst>
              <a:ext uri="{FF2B5EF4-FFF2-40B4-BE49-F238E27FC236}">
                <a16:creationId xmlns:a16="http://schemas.microsoft.com/office/drawing/2014/main" id="{852F6569-C635-4AE1-B058-A0E8F7662E60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557338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29" name="Marcador de texto 34">
            <a:extLst>
              <a:ext uri="{FF2B5EF4-FFF2-40B4-BE49-F238E27FC236}">
                <a16:creationId xmlns:a16="http://schemas.microsoft.com/office/drawing/2014/main" id="{07DA537F-1AF8-929F-0DDE-75406EB1BB21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2717438" y="3164913"/>
            <a:ext cx="6312049" cy="1307939"/>
          </a:xfrm>
          <a:solidFill>
            <a:schemeClr val="tx2"/>
          </a:solidFill>
        </p:spPr>
        <p:txBody>
          <a:bodyPr lIns="900000" tIns="180000" rIns="180000" bIns="180000" anchor="ctr">
            <a:noAutofit/>
          </a:bodyPr>
          <a:lstStyle>
            <a:lvl1pPr marL="0" indent="0"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0" name="Marcador de texto 31">
            <a:extLst>
              <a:ext uri="{FF2B5EF4-FFF2-40B4-BE49-F238E27FC236}">
                <a16:creationId xmlns:a16="http://schemas.microsoft.com/office/drawing/2014/main" id="{BD0C1EB3-E50D-92F7-9BEB-1B453A27F1C2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2062621" y="3165108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1" name="Marcador de texto 34">
            <a:extLst>
              <a:ext uri="{FF2B5EF4-FFF2-40B4-BE49-F238E27FC236}">
                <a16:creationId xmlns:a16="http://schemas.microsoft.com/office/drawing/2014/main" id="{F98FD673-D178-BE4A-3D33-C09DCB5F3B06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246883" y="4772488"/>
            <a:ext cx="6312049" cy="1307939"/>
          </a:xfrm>
          <a:solidFill>
            <a:schemeClr val="tx2"/>
          </a:solidFill>
        </p:spPr>
        <p:txBody>
          <a:bodyPr lIns="900000" tIns="180000" rIns="180000" bIns="180000" anchor="ctr">
            <a:noAutofit/>
          </a:bodyPr>
          <a:lstStyle>
            <a:lvl1pPr marL="0" indent="0" algn="l">
              <a:buNone/>
              <a:defRPr sz="14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2" name="Marcador de texto 31">
            <a:extLst>
              <a:ext uri="{FF2B5EF4-FFF2-40B4-BE49-F238E27FC236}">
                <a16:creationId xmlns:a16="http://schemas.microsoft.com/office/drawing/2014/main" id="{5CE5BD6A-3103-B0B5-922C-94C2C20C94C0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4592066" y="4772877"/>
            <a:ext cx="1307939" cy="130793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2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 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4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5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20132893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ínea de tiemp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34" name="Marcador de texto 34">
            <a:extLst>
              <a:ext uri="{FF2B5EF4-FFF2-40B4-BE49-F238E27FC236}">
                <a16:creationId xmlns:a16="http://schemas.microsoft.com/office/drawing/2014/main" id="{1F4DD714-404D-F451-2C40-C6184723D662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35975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:a16="http://schemas.microsoft.com/office/drawing/2014/main" id="{25B0AD76-B137-02A4-07E5-122F377922CF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747972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6" name="Marcador de texto 34">
            <a:extLst>
              <a:ext uri="{FF2B5EF4-FFF2-40B4-BE49-F238E27FC236}">
                <a16:creationId xmlns:a16="http://schemas.microsoft.com/office/drawing/2014/main" id="{B96DC186-85C0-38DC-08CE-92744A94E02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5059969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7" name="Marcador de texto 34">
            <a:extLst>
              <a:ext uri="{FF2B5EF4-FFF2-40B4-BE49-F238E27FC236}">
                <a16:creationId xmlns:a16="http://schemas.microsoft.com/office/drawing/2014/main" id="{40E7975B-93A3-82E4-7C5F-AE17B9E022C8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7371966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8" name="Marcador de texto 34">
            <a:extLst>
              <a:ext uri="{FF2B5EF4-FFF2-40B4-BE49-F238E27FC236}">
                <a16:creationId xmlns:a16="http://schemas.microsoft.com/office/drawing/2014/main" id="{C22D84BC-5F79-C766-96AC-202CAF00BB12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9683963" y="1304925"/>
            <a:ext cx="903104" cy="252413"/>
          </a:xfrm>
          <a:noFill/>
        </p:spPr>
        <p:txBody>
          <a:bodyPr lIns="0" tIns="0" rIns="0" bIns="0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Año</a:t>
            </a:r>
            <a:endParaRPr lang="es-CL" dirty="0"/>
          </a:p>
        </p:txBody>
      </p:sp>
      <p:sp>
        <p:nvSpPr>
          <p:cNvPr id="39" name="Marcador de texto 49">
            <a:extLst>
              <a:ext uri="{FF2B5EF4-FFF2-40B4-BE49-F238E27FC236}">
                <a16:creationId xmlns:a16="http://schemas.microsoft.com/office/drawing/2014/main" id="{9D9856A9-4A47-DE98-0A3E-417E9C02C7D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54028" y="4344177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0" name="Marcador de texto 49">
            <a:extLst>
              <a:ext uri="{FF2B5EF4-FFF2-40B4-BE49-F238E27FC236}">
                <a16:creationId xmlns:a16="http://schemas.microsoft.com/office/drawing/2014/main" id="{A83B9382-DE72-C65F-60C3-5CFD388674E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5068442" y="4344177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1" name="Marcador de texto 49">
            <a:extLst>
              <a:ext uri="{FF2B5EF4-FFF2-40B4-BE49-F238E27FC236}">
                <a16:creationId xmlns:a16="http://schemas.microsoft.com/office/drawing/2014/main" id="{1958E19B-E1EC-4AC1-B917-EC7B1CCD0D8B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9676986" y="4344177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2" name="Marcador de texto 49">
            <a:extLst>
              <a:ext uri="{FF2B5EF4-FFF2-40B4-BE49-F238E27FC236}">
                <a16:creationId xmlns:a16="http://schemas.microsoft.com/office/drawing/2014/main" id="{55BDC762-466B-D545-7C3D-B7E0F08D93C8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7351173" y="3281441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3" name="Marcador de texto 49">
            <a:extLst>
              <a:ext uri="{FF2B5EF4-FFF2-40B4-BE49-F238E27FC236}">
                <a16:creationId xmlns:a16="http://schemas.microsoft.com/office/drawing/2014/main" id="{28F54150-1083-DA95-A448-CB39A207511F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2761235" y="3281441"/>
            <a:ext cx="205200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4" name="Marcador de texto 49">
            <a:extLst>
              <a:ext uri="{FF2B5EF4-FFF2-40B4-BE49-F238E27FC236}">
                <a16:creationId xmlns:a16="http://schemas.microsoft.com/office/drawing/2014/main" id="{88B882DD-CAC4-D272-177A-C4334BD90161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54028" y="3821663"/>
            <a:ext cx="2052000" cy="472606"/>
          </a:xfr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5" name="Marcador de texto 49">
            <a:extLst>
              <a:ext uri="{FF2B5EF4-FFF2-40B4-BE49-F238E27FC236}">
                <a16:creationId xmlns:a16="http://schemas.microsoft.com/office/drawing/2014/main" id="{E6930F88-7465-93A0-9C40-8BDBD911A106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065508" y="3821663"/>
            <a:ext cx="2052000" cy="472606"/>
          </a:xfr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7" name="Marcador de texto 49">
            <a:extLst>
              <a:ext uri="{FF2B5EF4-FFF2-40B4-BE49-F238E27FC236}">
                <a16:creationId xmlns:a16="http://schemas.microsoft.com/office/drawing/2014/main" id="{A5FE6BE7-BB70-DB70-87EF-DE7FDFAB18E6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9676986" y="3821663"/>
            <a:ext cx="2052000" cy="472606"/>
          </a:xfr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8" name="Marcador de texto 49">
            <a:extLst>
              <a:ext uri="{FF2B5EF4-FFF2-40B4-BE49-F238E27FC236}">
                <a16:creationId xmlns:a16="http://schemas.microsoft.com/office/drawing/2014/main" id="{56F5FD8D-690C-C02E-6D99-2727F64C6E8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759768" y="2755675"/>
            <a:ext cx="2052000" cy="472606"/>
          </a:xfr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9" name="Marcador de texto 49">
            <a:extLst>
              <a:ext uri="{FF2B5EF4-FFF2-40B4-BE49-F238E27FC236}">
                <a16:creationId xmlns:a16="http://schemas.microsoft.com/office/drawing/2014/main" id="{90FDF2AD-7C27-E2B2-5648-D7158B4D61F8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7371248" y="2755675"/>
            <a:ext cx="2052000" cy="472606"/>
          </a:xfr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texto 34">
            <a:extLst>
              <a:ext uri="{FF2B5EF4-FFF2-40B4-BE49-F238E27FC236}">
                <a16:creationId xmlns:a16="http://schemas.microsoft.com/office/drawing/2014/main" id="{B4A7D195-C102-F7F4-9B29-0C62CEC5C9AD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435975" y="1844616"/>
            <a:ext cx="45719" cy="1897105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1" name="Marcador de texto 34">
            <a:extLst>
              <a:ext uri="{FF2B5EF4-FFF2-40B4-BE49-F238E27FC236}">
                <a16:creationId xmlns:a16="http://schemas.microsoft.com/office/drawing/2014/main" id="{351C0F95-7835-B911-7CD7-B6E22072A277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 flipH="1">
            <a:off x="2754254" y="1833692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2" name="Marcador de texto 34">
            <a:extLst>
              <a:ext uri="{FF2B5EF4-FFF2-40B4-BE49-F238E27FC236}">
                <a16:creationId xmlns:a16="http://schemas.microsoft.com/office/drawing/2014/main" id="{BC21A1D9-FA0E-57A2-CA6F-1AE6B295115C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072533" y="1833691"/>
            <a:ext cx="45719" cy="1897105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3" name="Marcador de texto 34">
            <a:extLst>
              <a:ext uri="{FF2B5EF4-FFF2-40B4-BE49-F238E27FC236}">
                <a16:creationId xmlns:a16="http://schemas.microsoft.com/office/drawing/2014/main" id="{4B3C630F-6F19-60C1-7223-E12A2F337C15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 flipH="1">
            <a:off x="7390812" y="1833692"/>
            <a:ext cx="45719" cy="868824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4" name="Marcador de texto 34">
            <a:extLst>
              <a:ext uri="{FF2B5EF4-FFF2-40B4-BE49-F238E27FC236}">
                <a16:creationId xmlns:a16="http://schemas.microsoft.com/office/drawing/2014/main" id="{EC0A0E51-4049-ED4C-3E66-7D4E1587F0CE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709090" y="1833691"/>
            <a:ext cx="45719" cy="1897105"/>
          </a:xfrm>
          <a:prstGeom prst="downArrow">
            <a:avLst/>
          </a:prstGeom>
          <a:solidFill>
            <a:schemeClr val="tx1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5" name="Marcador de texto 34">
            <a:extLst>
              <a:ext uri="{FF2B5EF4-FFF2-40B4-BE49-F238E27FC236}">
                <a16:creationId xmlns:a16="http://schemas.microsoft.com/office/drawing/2014/main" id="{BAAE7064-47DD-08BB-EDD5-6FF9EF5E8C9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54028" y="1692713"/>
            <a:ext cx="11329985" cy="318177"/>
          </a:xfrm>
          <a:prstGeom prst="rightArrow">
            <a:avLst/>
          </a:prstGeom>
          <a:solidFill>
            <a:schemeClr val="accent2"/>
          </a:solidFill>
        </p:spPr>
        <p:txBody>
          <a:bodyPr lIns="0" tIns="0" rIns="0" bIns="0" anchor="ctr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   </a:t>
            </a:r>
            <a:endParaRPr lang="es-CL" dirty="0"/>
          </a:p>
        </p:txBody>
      </p:sp>
      <p:sp>
        <p:nvSpPr>
          <p:cNvPr id="76" name="Marcador de texto 49">
            <a:extLst>
              <a:ext uri="{FF2B5EF4-FFF2-40B4-BE49-F238E27FC236}">
                <a16:creationId xmlns:a16="http://schemas.microsoft.com/office/drawing/2014/main" id="{74784AEC-0CB6-FB04-C4EA-1DA9016ADEC8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444555" y="5621047"/>
            <a:ext cx="287997" cy="225206"/>
          </a:xfrm>
          <a:solidFill>
            <a:schemeClr val="tx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  </a:t>
            </a:r>
          </a:p>
        </p:txBody>
      </p:sp>
      <p:sp>
        <p:nvSpPr>
          <p:cNvPr id="77" name="Marcador de texto 49">
            <a:extLst>
              <a:ext uri="{FF2B5EF4-FFF2-40B4-BE49-F238E27FC236}">
                <a16:creationId xmlns:a16="http://schemas.microsoft.com/office/drawing/2014/main" id="{2D4F006D-923D-223D-5356-3172AF617FB7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444555" y="5940644"/>
            <a:ext cx="287997" cy="225206"/>
          </a:xfr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  </a:t>
            </a:r>
          </a:p>
        </p:txBody>
      </p:sp>
      <p:sp>
        <p:nvSpPr>
          <p:cNvPr id="78" name="Marcador de texto 49">
            <a:extLst>
              <a:ext uri="{FF2B5EF4-FFF2-40B4-BE49-F238E27FC236}">
                <a16:creationId xmlns:a16="http://schemas.microsoft.com/office/drawing/2014/main" id="{65F8D072-821C-CD48-5168-97D110689B15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793895" y="5621047"/>
            <a:ext cx="1702659" cy="22520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9" name="Marcador de texto 49">
            <a:extLst>
              <a:ext uri="{FF2B5EF4-FFF2-40B4-BE49-F238E27FC236}">
                <a16:creationId xmlns:a16="http://schemas.microsoft.com/office/drawing/2014/main" id="{A0D8519B-380E-4C82-BF3E-327326C10252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793895" y="5940644"/>
            <a:ext cx="1702659" cy="22520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676771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 5 con vide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Marcador de texto 7">
            <a:extLst>
              <a:ext uri="{FF2B5EF4-FFF2-40B4-BE49-F238E27FC236}">
                <a16:creationId xmlns:a16="http://schemas.microsoft.com/office/drawing/2014/main" id="{6E2DA3E9-55EC-34EB-6661-D855024744B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09599" y="811342"/>
            <a:ext cx="3974593" cy="15911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tabLst/>
              <a:defRPr sz="3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</a:t>
            </a:r>
            <a:br>
              <a:rPr lang="es-ES" dirty="0"/>
            </a:br>
            <a:r>
              <a:rPr lang="es-ES" dirty="0"/>
              <a:t>Máximo 3 líneas Arial - 36 puntos</a:t>
            </a:r>
            <a:endParaRPr lang="es-CL" dirty="0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04BBC7BC-8DF5-7A55-6DE5-FF82D71ABDC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09599" y="2747718"/>
            <a:ext cx="3496235" cy="1591199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tabLst/>
              <a:defRPr sz="24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complementario Arial - 24 puntos</a:t>
            </a:r>
            <a:endParaRPr lang="es-CL" dirty="0"/>
          </a:p>
        </p:txBody>
      </p:sp>
      <p:sp>
        <p:nvSpPr>
          <p:cNvPr id="11" name="Marcador de medios 2">
            <a:extLst>
              <a:ext uri="{FF2B5EF4-FFF2-40B4-BE49-F238E27FC236}">
                <a16:creationId xmlns:a16="http://schemas.microsoft.com/office/drawing/2014/main" id="{EB2F4E9D-D8AF-7CE1-E65D-298040BE1DF2}"/>
              </a:ext>
            </a:extLst>
          </p:cNvPr>
          <p:cNvSpPr>
            <a:spLocks noGrp="1"/>
          </p:cNvSpPr>
          <p:nvPr>
            <p:ph type="media" sz="quarter" idx="18" hasCustomPrompt="1"/>
          </p:nvPr>
        </p:nvSpPr>
        <p:spPr>
          <a:xfrm>
            <a:off x="4805080" y="0"/>
            <a:ext cx="7386919" cy="6858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es-CL" dirty="0"/>
              <a:t>Doble clic para incorporar un video</a:t>
            </a:r>
          </a:p>
        </p:txBody>
      </p:sp>
      <p:pic>
        <p:nvPicPr>
          <p:cNvPr id="12" name="Imagen 11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913" y="5947746"/>
            <a:ext cx="505442" cy="505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4100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1" pos="6584">
          <p15:clr>
            <a:srgbClr val="FBAE40"/>
          </p15:clr>
        </p15:guide>
        <p15:guide id="2" pos="3597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21" name="Marcador de texto 31">
            <a:extLst>
              <a:ext uri="{FF2B5EF4-FFF2-40B4-BE49-F238E27FC236}">
                <a16:creationId xmlns:a16="http://schemas.microsoft.com/office/drawing/2014/main" id="{F4F6B9BA-24E9-5D5B-C793-058B61EF60CD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12204" y="1647712"/>
            <a:ext cx="4446000" cy="4446000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sz="5400"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2" name="Marcador de texto 31">
            <a:extLst>
              <a:ext uri="{FF2B5EF4-FFF2-40B4-BE49-F238E27FC236}">
                <a16:creationId xmlns:a16="http://schemas.microsoft.com/office/drawing/2014/main" id="{C408C058-A33C-DE29-A4BA-8F34D6D1D7A0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5576216" y="1589537"/>
            <a:ext cx="1224000" cy="1224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sz="4800"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3" name="Marcador de texto 31">
            <a:extLst>
              <a:ext uri="{FF2B5EF4-FFF2-40B4-BE49-F238E27FC236}">
                <a16:creationId xmlns:a16="http://schemas.microsoft.com/office/drawing/2014/main" id="{C4845896-B9E6-B145-475C-119B4CC164D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096000" y="3265693"/>
            <a:ext cx="1224000" cy="12240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sz="4800"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4" name="Marcador de texto 31">
            <a:extLst>
              <a:ext uri="{FF2B5EF4-FFF2-40B4-BE49-F238E27FC236}">
                <a16:creationId xmlns:a16="http://schemas.microsoft.com/office/drawing/2014/main" id="{AA6D4207-CAB7-80F6-F0E4-4B1B7384F397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5576216" y="4941850"/>
            <a:ext cx="1224000" cy="1224000"/>
          </a:xfrm>
          <a:prstGeom prst="ellips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sz="4800"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5" name="Marcador de texto 34">
            <a:extLst>
              <a:ext uri="{FF2B5EF4-FFF2-40B4-BE49-F238E27FC236}">
                <a16:creationId xmlns:a16="http://schemas.microsoft.com/office/drawing/2014/main" id="{B795E8F0-235C-42B7-616B-E560D25BA58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031171" y="1880510"/>
            <a:ext cx="3516805" cy="759282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6" name="Marcador de texto 34">
            <a:extLst>
              <a:ext uri="{FF2B5EF4-FFF2-40B4-BE49-F238E27FC236}">
                <a16:creationId xmlns:a16="http://schemas.microsoft.com/office/drawing/2014/main" id="{7D571604-E0BE-DE6A-7F0A-F7A28C04B798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7550955" y="3556666"/>
            <a:ext cx="3516805" cy="759282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7" name="Marcador de texto 34">
            <a:extLst>
              <a:ext uri="{FF2B5EF4-FFF2-40B4-BE49-F238E27FC236}">
                <a16:creationId xmlns:a16="http://schemas.microsoft.com/office/drawing/2014/main" id="{171BCFC5-40FE-A27D-30A3-454159999D0E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7031171" y="5232822"/>
            <a:ext cx="3516805" cy="759282"/>
          </a:xfrm>
          <a:noFill/>
        </p:spPr>
        <p:txBody>
          <a:bodyPr lIns="0" tIns="0" rIns="0" bIns="0" anchor="t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42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3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7955008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0652100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1" name="Gráfico 3">
            <a:extLst>
              <a:ext uri="{FF2B5EF4-FFF2-40B4-BE49-F238E27FC236}">
                <a16:creationId xmlns:a16="http://schemas.microsoft.com/office/drawing/2014/main" id="{DE8C5804-0487-8079-B88A-7DFFFFF6F815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953888" y="1818218"/>
            <a:ext cx="8284224" cy="2738796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14" name="Subtítulo 2">
            <a:extLst>
              <a:ext uri="{FF2B5EF4-FFF2-40B4-BE49-F238E27FC236}">
                <a16:creationId xmlns:a16="http://schemas.microsoft.com/office/drawing/2014/main" id="{78C8E64F-AC30-D2D0-7028-0E33E13B50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6" name="Marcador de texto 31">
            <a:extLst>
              <a:ext uri="{FF2B5EF4-FFF2-40B4-BE49-F238E27FC236}">
                <a16:creationId xmlns:a16="http://schemas.microsoft.com/office/drawing/2014/main" id="{0AD32CDB-1227-D0C7-505C-82845CC78984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5566944" y="1744031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17" name="Marcador de texto 31">
            <a:extLst>
              <a:ext uri="{FF2B5EF4-FFF2-40B4-BE49-F238E27FC236}">
                <a16:creationId xmlns:a16="http://schemas.microsoft.com/office/drawing/2014/main" id="{CC888898-535B-E024-B74B-14C4D8BA6233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2202277" y="3889308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18" name="Marcador de texto 31">
            <a:extLst>
              <a:ext uri="{FF2B5EF4-FFF2-40B4-BE49-F238E27FC236}">
                <a16:creationId xmlns:a16="http://schemas.microsoft.com/office/drawing/2014/main" id="{FAE2C23C-8B34-CC07-905A-C99D6A540B82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630212" y="3889308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19" name="Marcador de texto 49">
            <a:extLst>
              <a:ext uri="{FF2B5EF4-FFF2-40B4-BE49-F238E27FC236}">
                <a16:creationId xmlns:a16="http://schemas.microsoft.com/office/drawing/2014/main" id="{3B2F53D3-2892-E394-A035-405645BA448A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380871" y="2958406"/>
            <a:ext cx="2052000" cy="472606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0" name="Marcador de texto 49">
            <a:extLst>
              <a:ext uri="{FF2B5EF4-FFF2-40B4-BE49-F238E27FC236}">
                <a16:creationId xmlns:a16="http://schemas.microsoft.com/office/drawing/2014/main" id="{7425D436-3CC7-81AD-5C5D-83F222A17DA0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070000" y="2958406"/>
            <a:ext cx="2052000" cy="472606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8" name="Marcador de texto 49">
            <a:extLst>
              <a:ext uri="{FF2B5EF4-FFF2-40B4-BE49-F238E27FC236}">
                <a16:creationId xmlns:a16="http://schemas.microsoft.com/office/drawing/2014/main" id="{C44875E4-3B21-CD98-9350-148E637CBD13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7729485" y="2958406"/>
            <a:ext cx="2052000" cy="472606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0" name="Marcador de texto 49">
            <a:extLst>
              <a:ext uri="{FF2B5EF4-FFF2-40B4-BE49-F238E27FC236}">
                <a16:creationId xmlns:a16="http://schemas.microsoft.com/office/drawing/2014/main" id="{D283CFB5-CC73-6C6A-D2D4-4525C702EE81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380871" y="4804660"/>
            <a:ext cx="2052000" cy="1359476"/>
          </a:xfrm>
          <a:noFill/>
        </p:spPr>
        <p:txBody>
          <a:bodyPr anchor="t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1" name="Marcador de texto 49">
            <a:extLst>
              <a:ext uri="{FF2B5EF4-FFF2-40B4-BE49-F238E27FC236}">
                <a16:creationId xmlns:a16="http://schemas.microsoft.com/office/drawing/2014/main" id="{51E9C9EA-C5EF-6648-E9F0-18FCFAB171E2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5070000" y="4804660"/>
            <a:ext cx="2052000" cy="1359476"/>
          </a:xfrm>
          <a:noFill/>
        </p:spPr>
        <p:txBody>
          <a:bodyPr anchor="t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:a16="http://schemas.microsoft.com/office/drawing/2014/main" id="{EC84790D-781E-2CF5-BDA8-B453AB6773C5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7729485" y="4804660"/>
            <a:ext cx="2052000" cy="1359476"/>
          </a:xfrm>
          <a:noFill/>
        </p:spPr>
        <p:txBody>
          <a:bodyPr anchor="t">
            <a:noAutofit/>
          </a:bodyPr>
          <a:lstStyle>
            <a:lvl1pPr marL="0" indent="0" algn="ctr">
              <a:buNone/>
              <a:defRPr sz="14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1799845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17" name="Marcador de texto 49">
            <a:extLst>
              <a:ext uri="{FF2B5EF4-FFF2-40B4-BE49-F238E27FC236}">
                <a16:creationId xmlns:a16="http://schemas.microsoft.com/office/drawing/2014/main" id="{A4E4D986-E94C-7FD4-C5CF-1EBA6739AA00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1607005" y="1557338"/>
            <a:ext cx="4113906" cy="901884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 algn="ctr">
              <a:buNone/>
              <a:defRPr sz="20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8" name="Marcador de texto 49">
            <a:extLst>
              <a:ext uri="{FF2B5EF4-FFF2-40B4-BE49-F238E27FC236}">
                <a16:creationId xmlns:a16="http://schemas.microsoft.com/office/drawing/2014/main" id="{126D0BE3-DB84-6691-B96D-7C2B3E46B45A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5915958" y="1557338"/>
            <a:ext cx="5484729" cy="90188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l">
              <a:buNone/>
              <a:defRPr sz="1400" b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9" name="Marcador de posición de imagen 86">
            <a:extLst>
              <a:ext uri="{FF2B5EF4-FFF2-40B4-BE49-F238E27FC236}">
                <a16:creationId xmlns:a16="http://schemas.microsoft.com/office/drawing/2014/main" id="{8A7C46C9-1F5E-C1B4-18F9-45A30F6AE62D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494108" y="1559192"/>
            <a:ext cx="963613" cy="90003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20" name="Marcador de texto 49">
            <a:extLst>
              <a:ext uri="{FF2B5EF4-FFF2-40B4-BE49-F238E27FC236}">
                <a16:creationId xmlns:a16="http://schemas.microsoft.com/office/drawing/2014/main" id="{7ECABA93-1390-2D67-73EF-70040420B248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1607005" y="2789431"/>
            <a:ext cx="4113906" cy="901884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 algn="ctr">
              <a:buNone/>
              <a:defRPr sz="20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1" name="Marcador de texto 49">
            <a:extLst>
              <a:ext uri="{FF2B5EF4-FFF2-40B4-BE49-F238E27FC236}">
                <a16:creationId xmlns:a16="http://schemas.microsoft.com/office/drawing/2014/main" id="{B3373153-E85F-B310-EA98-E9D5B32E4274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915958" y="2789431"/>
            <a:ext cx="5484729" cy="90188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l">
              <a:buNone/>
              <a:defRPr sz="1400" b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2" name="Marcador de posición de imagen 86">
            <a:extLst>
              <a:ext uri="{FF2B5EF4-FFF2-40B4-BE49-F238E27FC236}">
                <a16:creationId xmlns:a16="http://schemas.microsoft.com/office/drawing/2014/main" id="{6B82B949-AD19-3848-4F9C-A26A59A12640}"/>
              </a:ext>
            </a:extLst>
          </p:cNvPr>
          <p:cNvSpPr>
            <a:spLocks noGrp="1"/>
          </p:cNvSpPr>
          <p:nvPr>
            <p:ph type="pic" sz="quarter" idx="53" hasCustomPrompt="1"/>
          </p:nvPr>
        </p:nvSpPr>
        <p:spPr>
          <a:xfrm>
            <a:off x="494108" y="2791285"/>
            <a:ext cx="963613" cy="90003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23" name="Marcador de texto 49">
            <a:extLst>
              <a:ext uri="{FF2B5EF4-FFF2-40B4-BE49-F238E27FC236}">
                <a16:creationId xmlns:a16="http://schemas.microsoft.com/office/drawing/2014/main" id="{D826A53D-1111-5D35-28EE-7E4C19DA5F0B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1607005" y="4021524"/>
            <a:ext cx="4113906" cy="901884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 algn="ctr">
              <a:buNone/>
              <a:defRPr sz="20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4" name="Marcador de texto 49">
            <a:extLst>
              <a:ext uri="{FF2B5EF4-FFF2-40B4-BE49-F238E27FC236}">
                <a16:creationId xmlns:a16="http://schemas.microsoft.com/office/drawing/2014/main" id="{F43F043C-DB58-8E83-F537-FC0E09226BD2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5915958" y="4021524"/>
            <a:ext cx="5484729" cy="90188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l">
              <a:buNone/>
              <a:defRPr sz="1400" b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5" name="Marcador de posición de imagen 86">
            <a:extLst>
              <a:ext uri="{FF2B5EF4-FFF2-40B4-BE49-F238E27FC236}">
                <a16:creationId xmlns:a16="http://schemas.microsoft.com/office/drawing/2014/main" id="{715A5DD4-7AA5-1E4B-53C9-DF5726861BFA}"/>
              </a:ext>
            </a:extLst>
          </p:cNvPr>
          <p:cNvSpPr>
            <a:spLocks noGrp="1"/>
          </p:cNvSpPr>
          <p:nvPr>
            <p:ph type="pic" sz="quarter" idx="56" hasCustomPrompt="1"/>
          </p:nvPr>
        </p:nvSpPr>
        <p:spPr>
          <a:xfrm>
            <a:off x="494108" y="4023378"/>
            <a:ext cx="963613" cy="90003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26" name="Marcador de texto 49">
            <a:extLst>
              <a:ext uri="{FF2B5EF4-FFF2-40B4-BE49-F238E27FC236}">
                <a16:creationId xmlns:a16="http://schemas.microsoft.com/office/drawing/2014/main" id="{EF8FC757-8585-B948-A3AE-8A8597837748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1607005" y="5253617"/>
            <a:ext cx="4113906" cy="901884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 algn="ctr">
              <a:buNone/>
              <a:defRPr sz="2000" b="1">
                <a:ln>
                  <a:noFill/>
                </a:ln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7" name="Marcador de texto 49">
            <a:extLst>
              <a:ext uri="{FF2B5EF4-FFF2-40B4-BE49-F238E27FC236}">
                <a16:creationId xmlns:a16="http://schemas.microsoft.com/office/drawing/2014/main" id="{5C2B6A10-590C-BF6B-229A-D906DCDB8E45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5915958" y="5253617"/>
            <a:ext cx="5484729" cy="90188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l">
              <a:buNone/>
              <a:defRPr sz="1400" b="0">
                <a:ln>
                  <a:noFill/>
                </a:ln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8" name="Marcador de posición de imagen 86">
            <a:extLst>
              <a:ext uri="{FF2B5EF4-FFF2-40B4-BE49-F238E27FC236}">
                <a16:creationId xmlns:a16="http://schemas.microsoft.com/office/drawing/2014/main" id="{98505E1D-3652-8BCC-556E-7BE76B1807ED}"/>
              </a:ext>
            </a:extLst>
          </p:cNvPr>
          <p:cNvSpPr>
            <a:spLocks noGrp="1"/>
          </p:cNvSpPr>
          <p:nvPr>
            <p:ph type="pic" sz="quarter" idx="59" hasCustomPrompt="1"/>
          </p:nvPr>
        </p:nvSpPr>
        <p:spPr>
          <a:xfrm>
            <a:off x="494108" y="5255471"/>
            <a:ext cx="963613" cy="90003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6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02428610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2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16" name="Marcador de texto 34">
            <a:extLst>
              <a:ext uri="{FF2B5EF4-FFF2-40B4-BE49-F238E27FC236}">
                <a16:creationId xmlns:a16="http://schemas.microsoft.com/office/drawing/2014/main" id="{D3872FAB-EA4D-B6F0-926C-C0C8E2973C6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7578" y="1336544"/>
            <a:ext cx="5538345" cy="792000"/>
          </a:xfrm>
          <a:solidFill>
            <a:schemeClr val="accent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17" name="Marcador de texto 34">
            <a:extLst>
              <a:ext uri="{FF2B5EF4-FFF2-40B4-BE49-F238E27FC236}">
                <a16:creationId xmlns:a16="http://schemas.microsoft.com/office/drawing/2014/main" id="{BB1C435A-2AF8-6141-9D7E-7BED58F2D7D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47578" y="2257177"/>
            <a:ext cx="5538345" cy="216381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18" name="Marcador de texto 34">
            <a:extLst>
              <a:ext uri="{FF2B5EF4-FFF2-40B4-BE49-F238E27FC236}">
                <a16:creationId xmlns:a16="http://schemas.microsoft.com/office/drawing/2014/main" id="{DF7DAD86-D0CB-1A4D-2F4F-AA18F26A13F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6096001" y="2257177"/>
            <a:ext cx="5648422" cy="216381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19" name="Marcador de texto 34">
            <a:extLst>
              <a:ext uri="{FF2B5EF4-FFF2-40B4-BE49-F238E27FC236}">
                <a16:creationId xmlns:a16="http://schemas.microsoft.com/office/drawing/2014/main" id="{FA2E44B1-578A-AE99-9FC5-8284E259217F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096001" y="4549625"/>
            <a:ext cx="5648422" cy="161622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0" name="Marcador de texto 34">
            <a:extLst>
              <a:ext uri="{FF2B5EF4-FFF2-40B4-BE49-F238E27FC236}">
                <a16:creationId xmlns:a16="http://schemas.microsoft.com/office/drawing/2014/main" id="{C71E9E98-22B1-EFA1-56BF-0F9E5F33D66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356207" y="4549625"/>
            <a:ext cx="3629716" cy="161622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1" name="Marcador de texto 34">
            <a:extLst>
              <a:ext uri="{FF2B5EF4-FFF2-40B4-BE49-F238E27FC236}">
                <a16:creationId xmlns:a16="http://schemas.microsoft.com/office/drawing/2014/main" id="{78F6F172-C151-F378-6D8A-CA7597979C1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55488" y="4549625"/>
            <a:ext cx="1790641" cy="1616225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4" name="Marcador de texto 34">
            <a:extLst>
              <a:ext uri="{FF2B5EF4-FFF2-40B4-BE49-F238E27FC236}">
                <a16:creationId xmlns:a16="http://schemas.microsoft.com/office/drawing/2014/main" id="{E57F485E-94AC-32C6-58B0-B508FA1FDE7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096000" y="1336544"/>
            <a:ext cx="2773399" cy="798513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5" name="Marcador de texto 34">
            <a:extLst>
              <a:ext uri="{FF2B5EF4-FFF2-40B4-BE49-F238E27FC236}">
                <a16:creationId xmlns:a16="http://schemas.microsoft.com/office/drawing/2014/main" id="{BF59992B-B8E6-235B-79BC-3A77F89E11A9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969339" y="1336544"/>
            <a:ext cx="2773400" cy="798513"/>
          </a:xfrm>
          <a:solidFill>
            <a:schemeClr val="bg1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07053329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28740238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19" imgW="395" imgH="396" progId="TCLayout.ActiveDocument.1">
                  <p:embed/>
                </p:oleObj>
              </mc:Choice>
              <mc:Fallback>
                <p:oleObj name="Diapositiva de think-cell" r:id="rId19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57" name="Rectángulo 56">
            <a:extLst>
              <a:ext uri="{FF2B5EF4-FFF2-40B4-BE49-F238E27FC236}">
                <a16:creationId xmlns:a16="http://schemas.microsoft.com/office/drawing/2014/main" id="{AFA28392-D42B-F722-9584-719962085B5D}"/>
              </a:ext>
            </a:extLst>
          </p:cNvPr>
          <p:cNvSpPr/>
          <p:nvPr userDrawn="1">
            <p:custDataLst>
              <p:tags r:id="rId2"/>
            </p:custDataLst>
          </p:nvPr>
        </p:nvSpPr>
        <p:spPr bwMode="auto">
          <a:xfrm>
            <a:off x="443948" y="3855513"/>
            <a:ext cx="11340064" cy="527050"/>
          </a:xfrm>
          <a:prstGeom prst="rect">
            <a:avLst/>
          </a:prstGeom>
          <a:solidFill>
            <a:schemeClr val="tx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90000" rIns="90000" bIns="90000" numCol="1" spcCol="0" rtlCol="0" anchor="t" anchorCtr="0">
            <a:noAutofit/>
          </a:bodyPr>
          <a:lstStyle/>
          <a:p>
            <a:pPr lvl="0" inden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es-CL" sz="1400" b="1" dirty="0">
                <a:solidFill>
                  <a:schemeClr val="tx1"/>
                </a:solidFill>
                <a:sym typeface="Helvetica Neue Medium"/>
              </a:rPr>
              <a:t>Texto</a:t>
            </a:r>
          </a:p>
        </p:txBody>
      </p:sp>
      <p:sp>
        <p:nvSpPr>
          <p:cNvPr id="58" name="Rectángulo 57">
            <a:extLst>
              <a:ext uri="{FF2B5EF4-FFF2-40B4-BE49-F238E27FC236}">
                <a16:creationId xmlns:a16="http://schemas.microsoft.com/office/drawing/2014/main" id="{AFA28392-D42B-F722-9584-719962085B5D}"/>
              </a:ext>
            </a:extLst>
          </p:cNvPr>
          <p:cNvSpPr/>
          <p:nvPr userDrawn="1">
            <p:custDataLst>
              <p:tags r:id="rId3"/>
            </p:custDataLst>
          </p:nvPr>
        </p:nvSpPr>
        <p:spPr bwMode="auto">
          <a:xfrm>
            <a:off x="443948" y="1557338"/>
            <a:ext cx="11341479" cy="527050"/>
          </a:xfrm>
          <a:prstGeom prst="rect">
            <a:avLst/>
          </a:prstGeom>
          <a:solidFill>
            <a:schemeClr val="tx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90000" rIns="90000" bIns="90000" numCol="1" spcCol="0" rtlCol="0" anchor="t" anchorCtr="0">
            <a:noAutofit/>
          </a:bodyPr>
          <a:lstStyle/>
          <a:p>
            <a:pPr lvl="0" inden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es-CL" sz="1400" b="1" dirty="0">
                <a:solidFill>
                  <a:schemeClr val="tx1"/>
                </a:solidFill>
                <a:sym typeface="Helvetica Neue Medium"/>
              </a:rPr>
              <a:t>Texto</a:t>
            </a:r>
          </a:p>
        </p:txBody>
      </p:sp>
      <p:cxnSp>
        <p:nvCxnSpPr>
          <p:cNvPr id="59" name="Conector recto 58">
            <a:extLst>
              <a:ext uri="{FF2B5EF4-FFF2-40B4-BE49-F238E27FC236}">
                <a16:creationId xmlns:a16="http://schemas.microsoft.com/office/drawing/2014/main" id="{18795959-A4E8-8B11-BE59-2D0E42C4FD83}"/>
              </a:ext>
            </a:extLst>
          </p:cNvPr>
          <p:cNvCxnSpPr/>
          <p:nvPr userDrawn="1">
            <p:custDataLst>
              <p:tags r:id="rId4"/>
            </p:custDataLst>
          </p:nvPr>
        </p:nvCxnSpPr>
        <p:spPr bwMode="auto">
          <a:xfrm>
            <a:off x="6578531" y="1345098"/>
            <a:ext cx="0" cy="482400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1" name="Conector recto 60">
            <a:extLst>
              <a:ext uri="{FF2B5EF4-FFF2-40B4-BE49-F238E27FC236}">
                <a16:creationId xmlns:a16="http://schemas.microsoft.com/office/drawing/2014/main" id="{8EED8BA4-EF73-3E41-3496-042093C3539F}"/>
              </a:ext>
            </a:extLst>
          </p:cNvPr>
          <p:cNvCxnSpPr/>
          <p:nvPr userDrawn="1">
            <p:custDataLst>
              <p:tags r:id="rId5"/>
            </p:custDataLst>
          </p:nvPr>
        </p:nvCxnSpPr>
        <p:spPr bwMode="auto">
          <a:xfrm>
            <a:off x="4533798" y="1342551"/>
            <a:ext cx="0" cy="482400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2" name="Conector recto 61">
            <a:extLst>
              <a:ext uri="{FF2B5EF4-FFF2-40B4-BE49-F238E27FC236}">
                <a16:creationId xmlns:a16="http://schemas.microsoft.com/office/drawing/2014/main" id="{6B2B4871-15BA-068E-D6C3-DC43A100EA9E}"/>
              </a:ext>
            </a:extLst>
          </p:cNvPr>
          <p:cNvCxnSpPr/>
          <p:nvPr userDrawn="1">
            <p:custDataLst>
              <p:tags r:id="rId6"/>
            </p:custDataLst>
          </p:nvPr>
        </p:nvCxnSpPr>
        <p:spPr bwMode="auto">
          <a:xfrm>
            <a:off x="8623264" y="1345098"/>
            <a:ext cx="0" cy="482400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4" name="Conector recto 63">
            <a:extLst>
              <a:ext uri="{FF2B5EF4-FFF2-40B4-BE49-F238E27FC236}">
                <a16:creationId xmlns:a16="http://schemas.microsoft.com/office/drawing/2014/main" id="{742D62C7-056E-A1FB-FAFD-D9E8B2D18178}"/>
              </a:ext>
            </a:extLst>
          </p:cNvPr>
          <p:cNvCxnSpPr/>
          <p:nvPr userDrawn="1">
            <p:custDataLst>
              <p:tags r:id="rId7"/>
            </p:custDataLst>
          </p:nvPr>
        </p:nvCxnSpPr>
        <p:spPr bwMode="auto">
          <a:xfrm>
            <a:off x="444331" y="1557518"/>
            <a:ext cx="0" cy="460800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5" name="Conector recto 64">
            <a:extLst>
              <a:ext uri="{FF2B5EF4-FFF2-40B4-BE49-F238E27FC236}">
                <a16:creationId xmlns:a16="http://schemas.microsoft.com/office/drawing/2014/main" id="{828D9CCD-E121-A024-BAD5-6247DF8ED423}"/>
              </a:ext>
            </a:extLst>
          </p:cNvPr>
          <p:cNvCxnSpPr/>
          <p:nvPr userDrawn="1">
            <p:custDataLst>
              <p:tags r:id="rId8"/>
            </p:custDataLst>
          </p:nvPr>
        </p:nvCxnSpPr>
        <p:spPr bwMode="auto">
          <a:xfrm>
            <a:off x="2489064" y="1452418"/>
            <a:ext cx="1" cy="4714133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Conector recto 67">
            <a:extLst>
              <a:ext uri="{FF2B5EF4-FFF2-40B4-BE49-F238E27FC236}">
                <a16:creationId xmlns:a16="http://schemas.microsoft.com/office/drawing/2014/main" id="{962C4893-076D-60A5-6E77-3630B92E13DD}"/>
              </a:ext>
            </a:extLst>
          </p:cNvPr>
          <p:cNvCxnSpPr/>
          <p:nvPr userDrawn="1">
            <p:custDataLst>
              <p:tags r:id="rId9"/>
            </p:custDataLst>
          </p:nvPr>
        </p:nvCxnSpPr>
        <p:spPr bwMode="auto">
          <a:xfrm>
            <a:off x="10667998" y="1345993"/>
            <a:ext cx="2" cy="481680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1" name="Conector recto 70">
            <a:extLst>
              <a:ext uri="{FF2B5EF4-FFF2-40B4-BE49-F238E27FC236}">
                <a16:creationId xmlns:a16="http://schemas.microsoft.com/office/drawing/2014/main" id="{A1233ACE-71E0-7B32-C169-3789258DF077}"/>
              </a:ext>
            </a:extLst>
          </p:cNvPr>
          <p:cNvCxnSpPr/>
          <p:nvPr userDrawn="1">
            <p:custDataLst>
              <p:tags r:id="rId10"/>
            </p:custDataLst>
          </p:nvPr>
        </p:nvCxnSpPr>
        <p:spPr bwMode="auto">
          <a:xfrm flipH="1">
            <a:off x="11784013" y="1557338"/>
            <a:ext cx="1413" cy="4608512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3" name="Conector recto 72">
            <a:extLst>
              <a:ext uri="{FF2B5EF4-FFF2-40B4-BE49-F238E27FC236}">
                <a16:creationId xmlns:a16="http://schemas.microsoft.com/office/drawing/2014/main" id="{13B33B83-0247-4E39-AA84-898C0D25F801}"/>
              </a:ext>
            </a:extLst>
          </p:cNvPr>
          <p:cNvCxnSpPr/>
          <p:nvPr userDrawn="1">
            <p:custDataLst>
              <p:tags r:id="rId11"/>
            </p:custDataLst>
          </p:nvPr>
        </p:nvCxnSpPr>
        <p:spPr bwMode="auto">
          <a:xfrm>
            <a:off x="444715" y="3855513"/>
            <a:ext cx="11232000" cy="0"/>
          </a:xfrm>
          <a:prstGeom prst="line">
            <a:avLst/>
          </a:prstGeom>
          <a:ln w="317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Conector recto 73">
            <a:extLst>
              <a:ext uri="{FF2B5EF4-FFF2-40B4-BE49-F238E27FC236}">
                <a16:creationId xmlns:a16="http://schemas.microsoft.com/office/drawing/2014/main" id="{9E752F60-3DAA-1726-F721-345BA060B7A7}"/>
              </a:ext>
            </a:extLst>
          </p:cNvPr>
          <p:cNvCxnSpPr/>
          <p:nvPr userDrawn="1">
            <p:custDataLst>
              <p:tags r:id="rId12"/>
            </p:custDataLst>
          </p:nvPr>
        </p:nvCxnSpPr>
        <p:spPr bwMode="auto">
          <a:xfrm>
            <a:off x="436545" y="6165850"/>
            <a:ext cx="11347468" cy="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5" name="Conector recto 74">
            <a:extLst>
              <a:ext uri="{FF2B5EF4-FFF2-40B4-BE49-F238E27FC236}">
                <a16:creationId xmlns:a16="http://schemas.microsoft.com/office/drawing/2014/main" id="{9097AA11-136E-FE5C-B2D9-9D24153B1592}"/>
              </a:ext>
            </a:extLst>
          </p:cNvPr>
          <p:cNvCxnSpPr/>
          <p:nvPr userDrawn="1">
            <p:custDataLst>
              <p:tags r:id="rId13"/>
            </p:custDataLst>
          </p:nvPr>
        </p:nvCxnSpPr>
        <p:spPr bwMode="auto">
          <a:xfrm>
            <a:off x="444331" y="1557338"/>
            <a:ext cx="11347468" cy="0"/>
          </a:xfrm>
          <a:prstGeom prst="line">
            <a:avLst/>
          </a:prstGeom>
          <a:ln w="9525" cap="flat" cmpd="sng" algn="ctr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6" name="Marcador de texto 49">
            <a:extLst>
              <a:ext uri="{FF2B5EF4-FFF2-40B4-BE49-F238E27FC236}">
                <a16:creationId xmlns:a16="http://schemas.microsoft.com/office/drawing/2014/main" id="{6C44EA9F-4BE5-4D63-ADEE-6AE9A99BC8D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0667996" y="1324044"/>
            <a:ext cx="1111061" cy="233294"/>
          </a:xfrm>
          <a:noFill/>
        </p:spPr>
        <p:txBody>
          <a:bodyPr anchor="ctr" anchorCtr="0">
            <a:noAutofit/>
          </a:bodyPr>
          <a:lstStyle>
            <a:lvl1pPr marL="0" indent="0">
              <a:buNone/>
              <a:defRPr sz="9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7" name="Marcador de texto 6">
            <a:extLst>
              <a:ext uri="{FF2B5EF4-FFF2-40B4-BE49-F238E27FC236}">
                <a16:creationId xmlns:a16="http://schemas.microsoft.com/office/drawing/2014/main" id="{27B0F344-1CCC-237A-6BD4-0F6C2AB1CD4D}"/>
              </a:ext>
            </a:extLst>
          </p:cNvPr>
          <p:cNvSpPr>
            <a:spLocks noGrp="1"/>
          </p:cNvSpPr>
          <p:nvPr userDrawn="1">
            <p:custDataLst>
              <p:tags r:id="rId14"/>
            </p:custDataLst>
          </p:nvPr>
        </p:nvSpPr>
        <p:spPr bwMode="auto">
          <a:xfrm>
            <a:off x="2489064" y="1324044"/>
            <a:ext cx="2043112" cy="233294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20638" rIns="0" bIns="20638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Bef>
                <a:spcPct val="0"/>
              </a:spcBef>
              <a:spcAft>
                <a:spcPct val="0"/>
              </a:spcAft>
              <a:buNone/>
            </a:pPr>
            <a:r>
              <a:rPr lang="es-CL" sz="1200" b="1" dirty="0">
                <a:solidFill>
                  <a:schemeClr val="bg1"/>
                </a:solidFill>
                <a:sym typeface="+mn-lt"/>
              </a:rPr>
              <a:t>Texto</a:t>
            </a:r>
          </a:p>
        </p:txBody>
      </p:sp>
      <p:sp>
        <p:nvSpPr>
          <p:cNvPr id="78" name="Marcador de texto 6">
            <a:extLst>
              <a:ext uri="{FF2B5EF4-FFF2-40B4-BE49-F238E27FC236}">
                <a16:creationId xmlns:a16="http://schemas.microsoft.com/office/drawing/2014/main" id="{27B0F344-1CCC-237A-6BD4-0F6C2AB1CD4D}"/>
              </a:ext>
            </a:extLst>
          </p:cNvPr>
          <p:cNvSpPr>
            <a:spLocks noGrp="1"/>
          </p:cNvSpPr>
          <p:nvPr userDrawn="1">
            <p:custDataLst>
              <p:tags r:id="rId15"/>
            </p:custDataLst>
          </p:nvPr>
        </p:nvSpPr>
        <p:spPr bwMode="auto">
          <a:xfrm>
            <a:off x="4534339" y="1324044"/>
            <a:ext cx="2043112" cy="233294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20638" rIns="0" bIns="20638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Bef>
                <a:spcPct val="0"/>
              </a:spcBef>
              <a:spcAft>
                <a:spcPct val="0"/>
              </a:spcAft>
              <a:buNone/>
            </a:pPr>
            <a:r>
              <a:rPr lang="es-CL" sz="1200" b="1" dirty="0">
                <a:solidFill>
                  <a:schemeClr val="bg1"/>
                </a:solidFill>
                <a:sym typeface="+mn-lt"/>
              </a:rPr>
              <a:t>Texto</a:t>
            </a:r>
          </a:p>
        </p:txBody>
      </p:sp>
      <p:sp>
        <p:nvSpPr>
          <p:cNvPr id="79" name="Marcador de texto 6">
            <a:extLst>
              <a:ext uri="{FF2B5EF4-FFF2-40B4-BE49-F238E27FC236}">
                <a16:creationId xmlns:a16="http://schemas.microsoft.com/office/drawing/2014/main" id="{27B0F344-1CCC-237A-6BD4-0F6C2AB1CD4D}"/>
              </a:ext>
            </a:extLst>
          </p:cNvPr>
          <p:cNvSpPr>
            <a:spLocks noGrp="1"/>
          </p:cNvSpPr>
          <p:nvPr userDrawn="1">
            <p:custDataLst>
              <p:tags r:id="rId16"/>
            </p:custDataLst>
          </p:nvPr>
        </p:nvSpPr>
        <p:spPr bwMode="auto">
          <a:xfrm>
            <a:off x="6579614" y="1324044"/>
            <a:ext cx="2043112" cy="233294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20638" rIns="0" bIns="20638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Bef>
                <a:spcPct val="0"/>
              </a:spcBef>
              <a:spcAft>
                <a:spcPct val="0"/>
              </a:spcAft>
              <a:buNone/>
            </a:pPr>
            <a:r>
              <a:rPr lang="es-CL" sz="1200" b="1" dirty="0">
                <a:solidFill>
                  <a:schemeClr val="bg1"/>
                </a:solidFill>
                <a:sym typeface="+mn-lt"/>
              </a:rPr>
              <a:t>Texto</a:t>
            </a:r>
          </a:p>
        </p:txBody>
      </p:sp>
      <p:sp>
        <p:nvSpPr>
          <p:cNvPr id="80" name="Marcador de texto 6">
            <a:extLst>
              <a:ext uri="{FF2B5EF4-FFF2-40B4-BE49-F238E27FC236}">
                <a16:creationId xmlns:a16="http://schemas.microsoft.com/office/drawing/2014/main" id="{27B0F344-1CCC-237A-6BD4-0F6C2AB1CD4D}"/>
              </a:ext>
            </a:extLst>
          </p:cNvPr>
          <p:cNvSpPr>
            <a:spLocks noGrp="1"/>
          </p:cNvSpPr>
          <p:nvPr userDrawn="1">
            <p:custDataLst>
              <p:tags r:id="rId17"/>
            </p:custDataLst>
          </p:nvPr>
        </p:nvSpPr>
        <p:spPr bwMode="auto">
          <a:xfrm>
            <a:off x="8624886" y="1324044"/>
            <a:ext cx="2043112" cy="233294"/>
          </a:xfrm>
          <a:prstGeom prst="rect">
            <a:avLst/>
          </a:prstGeom>
          <a:solidFill>
            <a:schemeClr val="bg2"/>
          </a:solidFill>
          <a:ln w="9525" algn="ctr">
            <a:solidFill>
              <a:schemeClr val="tx1"/>
            </a:solidFill>
          </a:ln>
          <a:effectLst/>
        </p:spPr>
        <p:txBody>
          <a:bodyPr vert="horz" wrap="none" lIns="90000" tIns="20638" rIns="0" bIns="20638" numCol="1" spcCol="0" rtlCol="0" anchor="ctr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§"/>
              <a:defRPr sz="16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•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Font typeface="Arial" panose="020B0604020202020204" pitchFamily="34" charset="0"/>
              <a:buChar char="۔"/>
              <a:defRPr sz="1400" b="0" kern="1200">
                <a:solidFill>
                  <a:schemeClr val="accent3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l">
              <a:spcBef>
                <a:spcPct val="0"/>
              </a:spcBef>
              <a:spcAft>
                <a:spcPct val="0"/>
              </a:spcAft>
              <a:buNone/>
            </a:pPr>
            <a:r>
              <a:rPr lang="es-CL" sz="1200" b="1" dirty="0">
                <a:solidFill>
                  <a:schemeClr val="bg1"/>
                </a:solidFill>
                <a:sym typeface="+mn-lt"/>
              </a:rPr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12076643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5 pu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4703451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5" name="Picture 2">
            <a:extLst>
              <a:ext uri="{FF2B5EF4-FFF2-40B4-BE49-F238E27FC236}">
                <a16:creationId xmlns:a16="http://schemas.microsoft.com/office/drawing/2014/main" id="{3FD28DAD-337D-CBAA-D8CD-D04E50C9B64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2204" t="33265"/>
          <a:stretch/>
        </p:blipFill>
        <p:spPr>
          <a:xfrm>
            <a:off x="0" y="-1"/>
            <a:ext cx="5439188" cy="4576669"/>
          </a:xfrm>
          <a:prstGeom prst="rect">
            <a:avLst/>
          </a:prstGeom>
        </p:spPr>
      </p:pic>
      <p:sp>
        <p:nvSpPr>
          <p:cNvPr id="16" name="Título 1">
            <a:extLst>
              <a:ext uri="{FF2B5EF4-FFF2-40B4-BE49-F238E27FC236}">
                <a16:creationId xmlns:a16="http://schemas.microsoft.com/office/drawing/2014/main" id="{480F94C3-E251-0A4D-B7E8-0D448B426F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4376" y="592636"/>
            <a:ext cx="3138296" cy="1162442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6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dirty="0"/>
              <a:t>Texto</a:t>
            </a:r>
            <a:endParaRPr lang="es-CL" dirty="0"/>
          </a:p>
        </p:txBody>
      </p:sp>
      <p:sp>
        <p:nvSpPr>
          <p:cNvPr id="17" name="Marcador de texto 4">
            <a:extLst>
              <a:ext uri="{FF2B5EF4-FFF2-40B4-BE49-F238E27FC236}">
                <a16:creationId xmlns:a16="http://schemas.microsoft.com/office/drawing/2014/main" id="{10E1D212-0562-6DF1-E1DA-9955FC695D1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555556" y="592635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8" name="Marcador de texto 4">
            <a:extLst>
              <a:ext uri="{FF2B5EF4-FFF2-40B4-BE49-F238E27FC236}">
                <a16:creationId xmlns:a16="http://schemas.microsoft.com/office/drawing/2014/main" id="{76E29E71-6799-27B0-061A-872A06088065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555556" y="1755077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9" name="Marcador de texto 4">
            <a:extLst>
              <a:ext uri="{FF2B5EF4-FFF2-40B4-BE49-F238E27FC236}">
                <a16:creationId xmlns:a16="http://schemas.microsoft.com/office/drawing/2014/main" id="{AE6DBC10-9368-CE05-8338-726B25AE038C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555556" y="2972075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20" name="Marcador de texto 4">
            <a:extLst>
              <a:ext uri="{FF2B5EF4-FFF2-40B4-BE49-F238E27FC236}">
                <a16:creationId xmlns:a16="http://schemas.microsoft.com/office/drawing/2014/main" id="{B2FDEEFD-7DEE-2BAD-A2B9-91A02403803B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6555556" y="4174436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21" name="Marcador de texto 4">
            <a:extLst>
              <a:ext uri="{FF2B5EF4-FFF2-40B4-BE49-F238E27FC236}">
                <a16:creationId xmlns:a16="http://schemas.microsoft.com/office/drawing/2014/main" id="{BEE802A2-00A8-D033-BA50-92F4DA811BCB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555556" y="5418742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22" name="Marcador de texto 7">
            <a:extLst>
              <a:ext uri="{FF2B5EF4-FFF2-40B4-BE49-F238E27FC236}">
                <a16:creationId xmlns:a16="http://schemas.microsoft.com/office/drawing/2014/main" id="{E2B3526A-E352-6B42-9A86-8AA9AFCEC94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89780" y="3401189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23" name="Marcador de texto 7">
            <a:extLst>
              <a:ext uri="{FF2B5EF4-FFF2-40B4-BE49-F238E27FC236}">
                <a16:creationId xmlns:a16="http://schemas.microsoft.com/office/drawing/2014/main" id="{1B703A3D-4A7A-A34D-8B38-7D59E6C8C68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89780" y="4611153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24" name="Marcador de texto 7">
            <a:extLst>
              <a:ext uri="{FF2B5EF4-FFF2-40B4-BE49-F238E27FC236}">
                <a16:creationId xmlns:a16="http://schemas.microsoft.com/office/drawing/2014/main" id="{8D533A59-3325-A644-A68A-14B901EDBBE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189780" y="5844932"/>
            <a:ext cx="4545093" cy="4548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25" name="Marcador de texto 7">
            <a:extLst>
              <a:ext uri="{FF2B5EF4-FFF2-40B4-BE49-F238E27FC236}">
                <a16:creationId xmlns:a16="http://schemas.microsoft.com/office/drawing/2014/main" id="{9A1A12C9-C268-CA49-8691-5A3A9581BC79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189780" y="2191654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26" name="Marcador de texto 7">
            <a:extLst>
              <a:ext uri="{FF2B5EF4-FFF2-40B4-BE49-F238E27FC236}">
                <a16:creationId xmlns:a16="http://schemas.microsoft.com/office/drawing/2014/main" id="{C3195266-81DB-5332-821A-DE9FE43D11F7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7189780" y="1032490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081778536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verde 5 punto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ctangle 1" hidden="1"/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12881630"/>
              </p:ext>
            </p:extLst>
          </p:nvPr>
        </p:nvGraphicFramePr>
        <p:xfrm>
          <a:off x="0" y="1"/>
          <a:ext cx="215026" cy="16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0" imgH="0" progId="TCLayout.ActiveDocument.1">
                  <p:embed/>
                </p:oleObj>
              </mc:Choice>
              <mc:Fallback>
                <p:oleObj name="Diapositiva de think-cell" r:id="rId3" imgW="0" imgH="0" progId="TCLayout.ActiveDocument.1">
                  <p:embed/>
                  <p:pic>
                    <p:nvPicPr>
                      <p:cNvPr id="4" name="Rectangle 1" hidden="1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215026" cy="16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Conector recto 18">
            <a:extLst>
              <a:ext uri="{FF2B5EF4-FFF2-40B4-BE49-F238E27FC236}">
                <a16:creationId xmlns:a16="http://schemas.microsoft.com/office/drawing/2014/main" id="{85F9AF68-8345-6B33-319E-57FB32203EE1}"/>
              </a:ext>
            </a:extLst>
          </p:cNvPr>
          <p:cNvCxnSpPr>
            <a:cxnSpLocks/>
          </p:cNvCxnSpPr>
          <p:nvPr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35" name="Picture 2">
            <a:extLst>
              <a:ext uri="{FF2B5EF4-FFF2-40B4-BE49-F238E27FC236}">
                <a16:creationId xmlns:a16="http://schemas.microsoft.com/office/drawing/2014/main" id="{3FD28DAD-337D-CBAA-D8CD-D04E50C9B64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2204" t="33265"/>
          <a:stretch/>
        </p:blipFill>
        <p:spPr>
          <a:xfrm>
            <a:off x="0" y="-1"/>
            <a:ext cx="5439188" cy="4576669"/>
          </a:xfrm>
          <a:prstGeom prst="rect">
            <a:avLst/>
          </a:prstGeom>
        </p:spPr>
      </p:pic>
      <p:sp>
        <p:nvSpPr>
          <p:cNvPr id="36" name="Título 1">
            <a:extLst>
              <a:ext uri="{FF2B5EF4-FFF2-40B4-BE49-F238E27FC236}">
                <a16:creationId xmlns:a16="http://schemas.microsoft.com/office/drawing/2014/main" id="{480F94C3-E251-0A4D-B7E8-0D448B426FA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4376" y="592636"/>
            <a:ext cx="3138296" cy="1162442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6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dirty="0"/>
              <a:t>Texto</a:t>
            </a:r>
            <a:endParaRPr lang="es-CL" dirty="0"/>
          </a:p>
        </p:txBody>
      </p:sp>
      <p:sp>
        <p:nvSpPr>
          <p:cNvPr id="37" name="Marcador de texto 4">
            <a:extLst>
              <a:ext uri="{FF2B5EF4-FFF2-40B4-BE49-F238E27FC236}">
                <a16:creationId xmlns:a16="http://schemas.microsoft.com/office/drawing/2014/main" id="{10E1D212-0562-6DF1-E1DA-9955FC695D1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555556" y="592635"/>
            <a:ext cx="1199956" cy="87923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38" name="Marcador de texto 4">
            <a:extLst>
              <a:ext uri="{FF2B5EF4-FFF2-40B4-BE49-F238E27FC236}">
                <a16:creationId xmlns:a16="http://schemas.microsoft.com/office/drawing/2014/main" id="{76E29E71-6799-27B0-061A-872A06088065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555556" y="1755077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39" name="Marcador de texto 4">
            <a:extLst>
              <a:ext uri="{FF2B5EF4-FFF2-40B4-BE49-F238E27FC236}">
                <a16:creationId xmlns:a16="http://schemas.microsoft.com/office/drawing/2014/main" id="{AE6DBC10-9368-CE05-8338-726B25AE038C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555556" y="2972075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40" name="Marcador de texto 4">
            <a:extLst>
              <a:ext uri="{FF2B5EF4-FFF2-40B4-BE49-F238E27FC236}">
                <a16:creationId xmlns:a16="http://schemas.microsoft.com/office/drawing/2014/main" id="{B2FDEEFD-7DEE-2BAD-A2B9-91A02403803B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6555556" y="4174436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41" name="Marcador de texto 4">
            <a:extLst>
              <a:ext uri="{FF2B5EF4-FFF2-40B4-BE49-F238E27FC236}">
                <a16:creationId xmlns:a16="http://schemas.microsoft.com/office/drawing/2014/main" id="{BEE802A2-00A8-D033-BA50-92F4DA811BCB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555556" y="5418742"/>
            <a:ext cx="1199956" cy="87923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70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42" name="Marcador de texto 7">
            <a:extLst>
              <a:ext uri="{FF2B5EF4-FFF2-40B4-BE49-F238E27FC236}">
                <a16:creationId xmlns:a16="http://schemas.microsoft.com/office/drawing/2014/main" id="{E2B3526A-E352-6B42-9A86-8AA9AFCEC94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189780" y="3401189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43" name="Marcador de texto 7">
            <a:extLst>
              <a:ext uri="{FF2B5EF4-FFF2-40B4-BE49-F238E27FC236}">
                <a16:creationId xmlns:a16="http://schemas.microsoft.com/office/drawing/2014/main" id="{1B703A3D-4A7A-A34D-8B38-7D59E6C8C68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189780" y="4611153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44" name="Marcador de texto 7">
            <a:extLst>
              <a:ext uri="{FF2B5EF4-FFF2-40B4-BE49-F238E27FC236}">
                <a16:creationId xmlns:a16="http://schemas.microsoft.com/office/drawing/2014/main" id="{8D533A59-3325-A644-A68A-14B901EDBBE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189780" y="5844932"/>
            <a:ext cx="4545093" cy="454876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45" name="Marcador de texto 7">
            <a:extLst>
              <a:ext uri="{FF2B5EF4-FFF2-40B4-BE49-F238E27FC236}">
                <a16:creationId xmlns:a16="http://schemas.microsoft.com/office/drawing/2014/main" id="{9A1A12C9-C268-CA49-8691-5A3A9581BC79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189780" y="2191654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sp>
        <p:nvSpPr>
          <p:cNvPr id="46" name="Marcador de texto 7">
            <a:extLst>
              <a:ext uri="{FF2B5EF4-FFF2-40B4-BE49-F238E27FC236}">
                <a16:creationId xmlns:a16="http://schemas.microsoft.com/office/drawing/2014/main" id="{C3195266-81DB-5332-821A-DE9FE43D11F7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7189780" y="1032490"/>
            <a:ext cx="4545093" cy="446992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Capítulo Arial 16</a:t>
            </a:r>
            <a:endParaRPr lang="es-CL" dirty="0"/>
          </a:p>
        </p:txBody>
      </p:sp>
      <p:pic>
        <p:nvPicPr>
          <p:cNvPr id="17" name="Picture 3" descr="Logo, icon&#10;&#10;Description automatically generated">
            <a:extLst>
              <a:ext uri="{FF2B5EF4-FFF2-40B4-BE49-F238E27FC236}">
                <a16:creationId xmlns:a16="http://schemas.microsoft.com/office/drawing/2014/main" id="{A367657F-9BE4-6277-F841-EBE3E825793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1068" y="385812"/>
            <a:ext cx="504000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456405"/>
      </p:ext>
    </p:extLst>
  </p:cSld>
  <p:clrMapOvr>
    <a:masterClrMapping/>
  </p:clrMapOvr>
  <p:transition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3 te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ubtítulo 2">
            <a:extLst>
              <a:ext uri="{FF2B5EF4-FFF2-40B4-BE49-F238E27FC236}">
                <a16:creationId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br>
              <a:rPr lang="es-ES" dirty="0"/>
            </a:b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:a16="http://schemas.microsoft.com/office/drawing/2014/main" id="{BB82F20E-2D17-F38A-E34B-C654A253BC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26170" y="2297968"/>
            <a:ext cx="9048001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6" name="Marcador de texto 31">
            <a:extLst>
              <a:ext uri="{FF2B5EF4-FFF2-40B4-BE49-F238E27FC236}">
                <a16:creationId xmlns:a16="http://schemas.microsoft.com/office/drawing/2014/main" id="{16ADD03A-1395-6E97-679C-D7F51E2F283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7577" y="2300780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7" name="Marcador de texto 34">
            <a:extLst>
              <a:ext uri="{FF2B5EF4-FFF2-40B4-BE49-F238E27FC236}">
                <a16:creationId xmlns:a16="http://schemas.microsoft.com/office/drawing/2014/main" id="{505AF208-B13D-E587-055E-30DBBBD5543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26170" y="3478700"/>
            <a:ext cx="9048001" cy="360000"/>
          </a:xfrm>
          <a:noFill/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8" name="Marcador de texto 31">
            <a:extLst>
              <a:ext uri="{FF2B5EF4-FFF2-40B4-BE49-F238E27FC236}">
                <a16:creationId xmlns:a16="http://schemas.microsoft.com/office/drawing/2014/main" id="{D1EACBFF-A7F4-1FA2-E28A-77A7403DB78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47577" y="3481512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9" name="Marcador de texto 34">
            <a:extLst>
              <a:ext uri="{FF2B5EF4-FFF2-40B4-BE49-F238E27FC236}">
                <a16:creationId xmlns:a16="http://schemas.microsoft.com/office/drawing/2014/main" id="{C6622F28-6A8D-F61E-FDF3-E171FFB2B29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26170" y="4668305"/>
            <a:ext cx="9048001" cy="360000"/>
          </a:xfrm>
          <a:noFill/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0" name="Marcador de texto 31">
            <a:extLst>
              <a:ext uri="{FF2B5EF4-FFF2-40B4-BE49-F238E27FC236}">
                <a16:creationId xmlns:a16="http://schemas.microsoft.com/office/drawing/2014/main" id="{02AAB428-3DBD-D653-E8E7-6AB9615EBBB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47577" y="4671117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36046628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8 tem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1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6172" y="217558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2" name="Marcador de texto 31">
            <a:extLst>
              <a:ext uri="{FF2B5EF4-FFF2-40B4-BE49-F238E27FC236}">
                <a16:creationId xmlns:a16="http://schemas.microsoft.com/office/drawing/2014/main" id="{C69072E1-6E04-CA54-BFB5-DCF1DA9436D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47578" y="217839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3" name="Marcador de texto 34">
            <a:extLst>
              <a:ext uri="{FF2B5EF4-FFF2-40B4-BE49-F238E27FC236}">
                <a16:creationId xmlns:a16="http://schemas.microsoft.com/office/drawing/2014/main" id="{E4764955-B8B9-8384-1CF7-BDF09A3E2EA7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26172" y="315261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4" name="Marcador de texto 31">
            <a:extLst>
              <a:ext uri="{FF2B5EF4-FFF2-40B4-BE49-F238E27FC236}">
                <a16:creationId xmlns:a16="http://schemas.microsoft.com/office/drawing/2014/main" id="{F806080E-3DB9-A6B3-2C07-40814D52BC1A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47578" y="315542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5" name="Marcador de texto 34">
            <a:extLst>
              <a:ext uri="{FF2B5EF4-FFF2-40B4-BE49-F238E27FC236}">
                <a16:creationId xmlns:a16="http://schemas.microsoft.com/office/drawing/2014/main" id="{B3685CC4-E913-26E7-F486-8BBD6FF93754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26172" y="406701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6" name="Marcador de texto 31">
            <a:extLst>
              <a:ext uri="{FF2B5EF4-FFF2-40B4-BE49-F238E27FC236}">
                <a16:creationId xmlns:a16="http://schemas.microsoft.com/office/drawing/2014/main" id="{1955BF48-41FA-1C54-8221-F81BF1A83D51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447578" y="406982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7" name="Marcador de texto 34">
            <a:extLst>
              <a:ext uri="{FF2B5EF4-FFF2-40B4-BE49-F238E27FC236}">
                <a16:creationId xmlns:a16="http://schemas.microsoft.com/office/drawing/2014/main" id="{EEF4BC2E-0F75-7A4F-6313-4F8299C63019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26172" y="504404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8" name="Marcador de texto 31">
            <a:extLst>
              <a:ext uri="{FF2B5EF4-FFF2-40B4-BE49-F238E27FC236}">
                <a16:creationId xmlns:a16="http://schemas.microsoft.com/office/drawing/2014/main" id="{465C0AA6-4DCA-EA3F-CA82-295E21E33788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447578" y="504685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:a16="http://schemas.microsoft.com/office/drawing/2014/main" id="{FB0DDD56-88BD-DFDD-D2D3-4EF7EA591863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6018596" y="217558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0" name="Marcador de texto 31">
            <a:extLst>
              <a:ext uri="{FF2B5EF4-FFF2-40B4-BE49-F238E27FC236}">
                <a16:creationId xmlns:a16="http://schemas.microsoft.com/office/drawing/2014/main" id="{FA0E4429-A960-3F59-7287-F08CAC4D75F0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5840002" y="217839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1" name="Marcador de texto 34">
            <a:extLst>
              <a:ext uri="{FF2B5EF4-FFF2-40B4-BE49-F238E27FC236}">
                <a16:creationId xmlns:a16="http://schemas.microsoft.com/office/drawing/2014/main" id="{BBFAE26C-E8D3-3868-64CA-2FB139FA919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6018596" y="315261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2" name="Marcador de texto 31">
            <a:extLst>
              <a:ext uri="{FF2B5EF4-FFF2-40B4-BE49-F238E27FC236}">
                <a16:creationId xmlns:a16="http://schemas.microsoft.com/office/drawing/2014/main" id="{3A48C3C8-A660-1896-28E9-543E776D589D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5840002" y="315542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3" name="Marcador de texto 34">
            <a:extLst>
              <a:ext uri="{FF2B5EF4-FFF2-40B4-BE49-F238E27FC236}">
                <a16:creationId xmlns:a16="http://schemas.microsoft.com/office/drawing/2014/main" id="{CC76659D-EA83-09B7-2000-43A1EDD3BD75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018596" y="406701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4" name="Marcador de texto 31">
            <a:extLst>
              <a:ext uri="{FF2B5EF4-FFF2-40B4-BE49-F238E27FC236}">
                <a16:creationId xmlns:a16="http://schemas.microsoft.com/office/drawing/2014/main" id="{684E5F43-03F5-FA4D-0EA6-3E2A70CE880F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840002" y="406982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5" name="Marcador de texto 34">
            <a:extLst>
              <a:ext uri="{FF2B5EF4-FFF2-40B4-BE49-F238E27FC236}">
                <a16:creationId xmlns:a16="http://schemas.microsoft.com/office/drawing/2014/main" id="{8167DC47-DBB4-8851-D8DE-56EA4C485B6F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6018596" y="5044041"/>
            <a:ext cx="4222665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6" name="Marcador de texto 31">
            <a:extLst>
              <a:ext uri="{FF2B5EF4-FFF2-40B4-BE49-F238E27FC236}">
                <a16:creationId xmlns:a16="http://schemas.microsoft.com/office/drawing/2014/main" id="{0D2F8610-F42B-1483-8E0B-8C09023A6006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5840002" y="504685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7" name="Subtítulo 2">
            <a:extLst>
              <a:ext uri="{FF2B5EF4-FFF2-40B4-BE49-F238E27FC236}">
                <a16:creationId xmlns:a16="http://schemas.microsoft.com/office/drawing/2014/main" id="{C26E1CCB-40F5-C730-7CB1-0FD3E86B823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84513384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con horari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41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16842" y="1814254"/>
            <a:ext cx="8244000" cy="658800"/>
          </a:xfrm>
          <a:solidFill>
            <a:schemeClr val="tx2"/>
          </a:solidFill>
        </p:spPr>
        <p:txBody>
          <a:bodyPr lIns="360000" tIns="90000" bIns="90000" anchor="t" anchorCtr="0">
            <a:noAutofit/>
          </a:bodyPr>
          <a:lstStyle>
            <a:lvl1pPr marL="0" indent="0">
              <a:buNone/>
              <a:defRPr sz="1400" b="1" baseline="0"/>
            </a:lvl1pPr>
          </a:lstStyle>
          <a:p>
            <a:pPr lvl="0"/>
            <a:r>
              <a:rPr lang="es-ES" dirty="0"/>
              <a:t>Tema N</a:t>
            </a:r>
            <a:br>
              <a:rPr lang="es-ES" dirty="0"/>
            </a:br>
            <a:endParaRPr lang="es-ES" dirty="0"/>
          </a:p>
        </p:txBody>
      </p:sp>
      <p:sp>
        <p:nvSpPr>
          <p:cNvPr id="42" name="Marcador de texto 31">
            <a:extLst>
              <a:ext uri="{FF2B5EF4-FFF2-40B4-BE49-F238E27FC236}">
                <a16:creationId xmlns:a16="http://schemas.microsoft.com/office/drawing/2014/main" id="{C69072E1-6E04-CA54-BFB5-DCF1DA9436D0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447575" y="1814254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7" name="Subtítulo 2">
            <a:extLst>
              <a:ext uri="{FF2B5EF4-FFF2-40B4-BE49-F238E27FC236}">
                <a16:creationId xmlns:a16="http://schemas.microsoft.com/office/drawing/2014/main" id="{C26E1CCB-40F5-C730-7CB1-0FD3E86B823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447577" y="1303885"/>
            <a:ext cx="8422593" cy="253454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4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5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cxnSp>
        <p:nvCxnSpPr>
          <p:cNvPr id="6" name="Conector recto 5"/>
          <p:cNvCxnSpPr/>
          <p:nvPr/>
        </p:nvCxnSpPr>
        <p:spPr>
          <a:xfrm flipV="1">
            <a:off x="447577" y="1553707"/>
            <a:ext cx="4528939" cy="1599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Marcador de texto 49">
            <a:extLst>
              <a:ext uri="{FF2B5EF4-FFF2-40B4-BE49-F238E27FC236}">
                <a16:creationId xmlns:a16="http://schemas.microsoft.com/office/drawing/2014/main" id="{E92E4CC6-CD15-8A63-0189-506371F9044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121257" y="1303885"/>
            <a:ext cx="2664000" cy="252000"/>
          </a:xfrm>
          <a:noFill/>
        </p:spPr>
        <p:txBody>
          <a:bodyPr>
            <a:noAutofit/>
          </a:bodyPr>
          <a:lstStyle>
            <a:lvl1pPr marL="0" indent="0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7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0" hasCustomPrompt="1"/>
          </p:nvPr>
        </p:nvSpPr>
        <p:spPr>
          <a:xfrm>
            <a:off x="9121257" y="1814254"/>
            <a:ext cx="2662756" cy="658800"/>
          </a:xfrm>
          <a:solidFill>
            <a:schemeClr val="tx2"/>
          </a:solidFill>
        </p:spPr>
        <p:txBody>
          <a:bodyPr lIns="90000" tIns="90000" bIns="90000" anchor="t" anchorCtr="0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8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9121257" y="2668930"/>
            <a:ext cx="2662756" cy="657138"/>
          </a:xfrm>
          <a:solidFill>
            <a:schemeClr val="bg1"/>
          </a:solidFill>
        </p:spPr>
        <p:txBody>
          <a:bodyPr lIns="90000" tIns="90000" bIns="90000" anchor="t" anchorCtr="0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9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9121257" y="3523606"/>
            <a:ext cx="2662756" cy="657138"/>
          </a:xfrm>
          <a:solidFill>
            <a:schemeClr val="bg1"/>
          </a:solidFill>
        </p:spPr>
        <p:txBody>
          <a:bodyPr lIns="90000" tIns="90000" bIns="90000" anchor="t" anchorCtr="0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0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3" hasCustomPrompt="1"/>
          </p:nvPr>
        </p:nvSpPr>
        <p:spPr>
          <a:xfrm>
            <a:off x="9121257" y="4378282"/>
            <a:ext cx="2662756" cy="657138"/>
          </a:xfrm>
          <a:solidFill>
            <a:schemeClr val="bg1"/>
          </a:solidFill>
        </p:spPr>
        <p:txBody>
          <a:bodyPr lIns="90000" tIns="90000" bIns="90000" anchor="t" anchorCtr="0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58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9121257" y="5232958"/>
            <a:ext cx="2662756" cy="657138"/>
          </a:xfrm>
          <a:solidFill>
            <a:schemeClr val="bg1"/>
          </a:solidFill>
        </p:spPr>
        <p:txBody>
          <a:bodyPr lIns="90000" tIns="90000" bIns="90000" anchor="t" anchorCtr="0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626170" y="5232958"/>
            <a:ext cx="8244000" cy="658800"/>
          </a:xfrm>
          <a:solidFill>
            <a:schemeClr val="bg1"/>
          </a:solidFill>
        </p:spPr>
        <p:txBody>
          <a:bodyPr lIns="360000" tIns="90000" bIns="90000" anchor="t" anchorCtr="0">
            <a:noAutofit/>
          </a:bodyPr>
          <a:lstStyle>
            <a:lvl1pPr marL="0" indent="0">
              <a:buNone/>
              <a:defRPr sz="1400" b="1" baseline="0"/>
            </a:lvl1pPr>
          </a:lstStyle>
          <a:p>
            <a:pPr lvl="0"/>
            <a:r>
              <a:rPr lang="es-ES" dirty="0"/>
              <a:t>Tema N</a:t>
            </a:r>
          </a:p>
        </p:txBody>
      </p:sp>
      <p:sp>
        <p:nvSpPr>
          <p:cNvPr id="50" name="Marcador de texto 31">
            <a:extLst>
              <a:ext uri="{FF2B5EF4-FFF2-40B4-BE49-F238E27FC236}">
                <a16:creationId xmlns:a16="http://schemas.microsoft.com/office/drawing/2014/main" id="{C69072E1-6E04-CA54-BFB5-DCF1DA9436D0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456903" y="5232958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1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626170" y="4378282"/>
            <a:ext cx="8244000" cy="658800"/>
          </a:xfrm>
          <a:solidFill>
            <a:schemeClr val="bg1"/>
          </a:solidFill>
        </p:spPr>
        <p:txBody>
          <a:bodyPr lIns="360000" tIns="90000" bIns="90000" anchor="t" anchorCtr="0">
            <a:noAutofit/>
          </a:bodyPr>
          <a:lstStyle>
            <a:lvl1pPr marL="0" indent="0">
              <a:buNone/>
              <a:defRPr sz="1400" b="1" baseline="0"/>
            </a:lvl1pPr>
          </a:lstStyle>
          <a:p>
            <a:pPr lvl="0"/>
            <a:r>
              <a:rPr lang="es-ES" dirty="0"/>
              <a:t>Tema N</a:t>
            </a:r>
          </a:p>
        </p:txBody>
      </p:sp>
      <p:sp>
        <p:nvSpPr>
          <p:cNvPr id="52" name="Marcador de texto 31">
            <a:extLst>
              <a:ext uri="{FF2B5EF4-FFF2-40B4-BE49-F238E27FC236}">
                <a16:creationId xmlns:a16="http://schemas.microsoft.com/office/drawing/2014/main" id="{C69072E1-6E04-CA54-BFB5-DCF1DA9436D0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456903" y="4378282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3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69" hasCustomPrompt="1"/>
          </p:nvPr>
        </p:nvSpPr>
        <p:spPr>
          <a:xfrm>
            <a:off x="626170" y="3523606"/>
            <a:ext cx="8244000" cy="658800"/>
          </a:xfrm>
          <a:solidFill>
            <a:schemeClr val="bg1"/>
          </a:solidFill>
        </p:spPr>
        <p:txBody>
          <a:bodyPr lIns="360000" tIns="90000" bIns="90000" anchor="t" anchorCtr="0">
            <a:noAutofit/>
          </a:bodyPr>
          <a:lstStyle>
            <a:lvl1pPr marL="0" indent="0">
              <a:buNone/>
              <a:defRPr sz="1400" b="1" baseline="0"/>
            </a:lvl1pPr>
          </a:lstStyle>
          <a:p>
            <a:pPr lvl="0"/>
            <a:r>
              <a:rPr lang="es-ES" dirty="0"/>
              <a:t>Tema N</a:t>
            </a:r>
          </a:p>
        </p:txBody>
      </p:sp>
      <p:sp>
        <p:nvSpPr>
          <p:cNvPr id="54" name="Marcador de texto 31">
            <a:extLst>
              <a:ext uri="{FF2B5EF4-FFF2-40B4-BE49-F238E27FC236}">
                <a16:creationId xmlns:a16="http://schemas.microsoft.com/office/drawing/2014/main" id="{C69072E1-6E04-CA54-BFB5-DCF1DA9436D0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456903" y="3523606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55" name="Marcador de texto 34">
            <a:extLst>
              <a:ext uri="{FF2B5EF4-FFF2-40B4-BE49-F238E27FC236}">
                <a16:creationId xmlns:a16="http://schemas.microsoft.com/office/drawing/2014/main" id="{36C4881C-3E51-FC59-5883-24021D8BD314}"/>
              </a:ext>
            </a:extLst>
          </p:cNvPr>
          <p:cNvSpPr>
            <a:spLocks noGrp="1"/>
          </p:cNvSpPr>
          <p:nvPr>
            <p:ph type="body" sz="quarter" idx="71" hasCustomPrompt="1"/>
          </p:nvPr>
        </p:nvSpPr>
        <p:spPr>
          <a:xfrm>
            <a:off x="612180" y="2668930"/>
            <a:ext cx="8244000" cy="658800"/>
          </a:xfrm>
          <a:solidFill>
            <a:schemeClr val="bg1"/>
          </a:solidFill>
        </p:spPr>
        <p:txBody>
          <a:bodyPr lIns="360000" tIns="90000" bIns="90000" anchor="t" anchorCtr="0">
            <a:noAutofit/>
          </a:bodyPr>
          <a:lstStyle>
            <a:lvl1pPr marL="0" indent="0">
              <a:buNone/>
              <a:defRPr sz="1400" b="1" baseline="0"/>
            </a:lvl1pPr>
          </a:lstStyle>
          <a:p>
            <a:pPr lvl="0"/>
            <a:r>
              <a:rPr lang="es-ES" dirty="0"/>
              <a:t>Tema N</a:t>
            </a:r>
          </a:p>
        </p:txBody>
      </p:sp>
      <p:sp>
        <p:nvSpPr>
          <p:cNvPr id="56" name="Marcador de texto 31">
            <a:extLst>
              <a:ext uri="{FF2B5EF4-FFF2-40B4-BE49-F238E27FC236}">
                <a16:creationId xmlns:a16="http://schemas.microsoft.com/office/drawing/2014/main" id="{C69072E1-6E04-CA54-BFB5-DCF1DA9436D0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433586" y="2668930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893412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Cierre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24280732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2" name="Objeto 1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Imagen 5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4384" y="2538243"/>
            <a:ext cx="1915231" cy="1915231"/>
          </a:xfrm>
          <a:prstGeom prst="rect">
            <a:avLst/>
          </a:prstGeom>
        </p:spPr>
      </p:pic>
      <p:sp>
        <p:nvSpPr>
          <p:cNvPr id="9" name="Asociación Chilena de Seguridad…">
            <a:extLst>
              <a:ext uri="{FF2B5EF4-FFF2-40B4-BE49-F238E27FC236}">
                <a16:creationId xmlns:a16="http://schemas.microsoft.com/office/drawing/2014/main" id="{0117B4FB-B755-3EBA-4157-827FB8108C54}"/>
              </a:ext>
            </a:extLst>
          </p:cNvPr>
          <p:cNvSpPr txBox="1"/>
          <p:nvPr userDrawn="1"/>
        </p:nvSpPr>
        <p:spPr>
          <a:xfrm>
            <a:off x="2111871" y="3005842"/>
            <a:ext cx="5184000" cy="9233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l">
              <a:spcBef>
                <a:spcPts val="600"/>
              </a:spcBef>
              <a:defRPr sz="3000" b="1">
                <a:solidFill>
                  <a:srgbClr val="79B02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n-US" sz="6000" b="0" i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Vive</a:t>
            </a:r>
            <a:r>
              <a:rPr lang="en-US" sz="6000" b="0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000" b="0" i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</a:t>
            </a:r>
            <a:r>
              <a:rPr lang="en-US" sz="6000" b="0" i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6000" b="0" i="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cuidado</a:t>
            </a:r>
            <a:endParaRPr sz="6000" b="0" i="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822953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e blanca comple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ubtítulo 2">
            <a:extLst>
              <a:ext uri="{FF2B5EF4-FFF2-40B4-BE49-F238E27FC236}">
                <a16:creationId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13" name="Marcador de texto 3">
            <a:extLst>
              <a:ext uri="{FF2B5EF4-FFF2-40B4-BE49-F238E27FC236}">
                <a16:creationId xmlns:a16="http://schemas.microsoft.com/office/drawing/2014/main" id="{E0B57D74-FDA4-3B80-E9DF-B3B0E2003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5770" y="1557338"/>
            <a:ext cx="11338243" cy="460851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08180506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e blanca - título y sub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ubtítulo 2">
            <a:extLst>
              <a:ext uri="{FF2B5EF4-FFF2-40B4-BE49-F238E27FC236}">
                <a16:creationId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16870383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e blanc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773020342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e gris completa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ubtítulo 2">
            <a:extLst>
              <a:ext uri="{FF2B5EF4-FFF2-40B4-BE49-F238E27FC236}">
                <a16:creationId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13" name="Marcador de texto 3">
            <a:extLst>
              <a:ext uri="{FF2B5EF4-FFF2-40B4-BE49-F238E27FC236}">
                <a16:creationId xmlns:a16="http://schemas.microsoft.com/office/drawing/2014/main" id="{E0B57D74-FDA4-3B80-E9DF-B3B0E2003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5770" y="1557338"/>
            <a:ext cx="11338243" cy="460851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928239649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e gris - Título y subtítulo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ubtítulo 2">
            <a:extLst>
              <a:ext uri="{FF2B5EF4-FFF2-40B4-BE49-F238E27FC236}">
                <a16:creationId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316221977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e gris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765426515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e verde - complet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ctangle 1" hidden="1"/>
          <p:cNvGraphicFramePr>
            <a:graphicFrameLocks/>
          </p:cNvGraphicFramePr>
          <p:nvPr>
            <p:custDataLst>
              <p:tags r:id="rId1"/>
            </p:custDataLst>
          </p:nvPr>
        </p:nvGraphicFramePr>
        <p:xfrm>
          <a:off x="0" y="1"/>
          <a:ext cx="215026" cy="16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0" imgH="0" progId="TCLayout.ActiveDocument.1">
                  <p:embed/>
                </p:oleObj>
              </mc:Choice>
              <mc:Fallback>
                <p:oleObj name="Diapositiva de think-cell" r:id="rId3" imgW="0" imgH="0" progId="TCLayout.ActiveDocument.1">
                  <p:embed/>
                  <p:pic>
                    <p:nvPicPr>
                      <p:cNvPr id="4" name="Rectangle 1" hidden="1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215026" cy="16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Conector recto 18">
            <a:extLst>
              <a:ext uri="{FF2B5EF4-FFF2-40B4-BE49-F238E27FC236}">
                <a16:creationId xmlns:a16="http://schemas.microsoft.com/office/drawing/2014/main" id="{85F9AF68-8345-6B33-319E-57FB32203EE1}"/>
              </a:ext>
            </a:extLst>
          </p:cNvPr>
          <p:cNvCxnSpPr>
            <a:cxnSpLocks/>
          </p:cNvCxnSpPr>
          <p:nvPr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ubtítulo 2">
            <a:extLst>
              <a:ext uri="{FF2B5EF4-FFF2-40B4-BE49-F238E27FC236}">
                <a16:creationId xmlns:a16="http://schemas.microsoft.com/office/drawing/2014/main" id="{1BB65AC0-90D3-620A-99B0-9A743324E2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7" name="Título 9">
            <a:extLst>
              <a:ext uri="{FF2B5EF4-FFF2-40B4-BE49-F238E27FC236}">
                <a16:creationId xmlns:a16="http://schemas.microsoft.com/office/drawing/2014/main" id="{9FD4B0E4-F4A4-1398-9C24-8A4896DE8D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9261" y="496570"/>
            <a:ext cx="9792000" cy="6084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br>
              <a:rPr lang="es-ES" dirty="0"/>
            </a:b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30" name="Marcador de texto 3">
            <a:extLst>
              <a:ext uri="{FF2B5EF4-FFF2-40B4-BE49-F238E27FC236}">
                <a16:creationId xmlns:a16="http://schemas.microsoft.com/office/drawing/2014/main" id="{E0B57D74-FDA4-3B80-E9DF-B3B0E2003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5770" y="1557338"/>
            <a:ext cx="11338243" cy="4608512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pic>
        <p:nvPicPr>
          <p:cNvPr id="10" name="Picture 3" descr="Logo, icon&#10;&#10;Description automatically generated">
            <a:extLst>
              <a:ext uri="{FF2B5EF4-FFF2-40B4-BE49-F238E27FC236}">
                <a16:creationId xmlns:a16="http://schemas.microsoft.com/office/drawing/2014/main" id="{A367657F-9BE4-6277-F841-EBE3E82579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1068" y="385812"/>
            <a:ext cx="504000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988010"/>
      </p:ext>
    </p:extLst>
  </p:cSld>
  <p:clrMapOvr>
    <a:masterClrMapping/>
  </p:clrMapOvr>
  <p:transition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e verde - Título y subtítul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ctangle 1" hidden="1"/>
          <p:cNvGraphicFramePr>
            <a:graphicFrameLocks/>
          </p:cNvGraphicFramePr>
          <p:nvPr>
            <p:custDataLst>
              <p:tags r:id="rId1"/>
            </p:custDataLst>
          </p:nvPr>
        </p:nvGraphicFramePr>
        <p:xfrm>
          <a:off x="0" y="1"/>
          <a:ext cx="215026" cy="16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0" imgH="0" progId="TCLayout.ActiveDocument.1">
                  <p:embed/>
                </p:oleObj>
              </mc:Choice>
              <mc:Fallback>
                <p:oleObj name="Diapositiva de think-cell" r:id="rId3" imgW="0" imgH="0" progId="TCLayout.ActiveDocument.1">
                  <p:embed/>
                  <p:pic>
                    <p:nvPicPr>
                      <p:cNvPr id="4" name="Rectangle 1" hidden="1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215026" cy="16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Conector recto 18">
            <a:extLst>
              <a:ext uri="{FF2B5EF4-FFF2-40B4-BE49-F238E27FC236}">
                <a16:creationId xmlns:a16="http://schemas.microsoft.com/office/drawing/2014/main" id="{85F9AF68-8345-6B33-319E-57FB32203EE1}"/>
              </a:ext>
            </a:extLst>
          </p:cNvPr>
          <p:cNvCxnSpPr>
            <a:cxnSpLocks/>
          </p:cNvCxnSpPr>
          <p:nvPr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5" name="Subtítulo 2">
            <a:extLst>
              <a:ext uri="{FF2B5EF4-FFF2-40B4-BE49-F238E27FC236}">
                <a16:creationId xmlns:a16="http://schemas.microsoft.com/office/drawing/2014/main" id="{1BB65AC0-90D3-620A-99B0-9A743324E29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7" name="Título 9">
            <a:extLst>
              <a:ext uri="{FF2B5EF4-FFF2-40B4-BE49-F238E27FC236}">
                <a16:creationId xmlns:a16="http://schemas.microsoft.com/office/drawing/2014/main" id="{9FD4B0E4-F4A4-1398-9C24-8A4896DE8D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9261" y="496570"/>
            <a:ext cx="9792000" cy="6084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br>
              <a:rPr lang="es-ES" dirty="0"/>
            </a:b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pic>
        <p:nvPicPr>
          <p:cNvPr id="9" name="Picture 3" descr="Logo, icon&#10;&#10;Description automatically generated">
            <a:extLst>
              <a:ext uri="{FF2B5EF4-FFF2-40B4-BE49-F238E27FC236}">
                <a16:creationId xmlns:a16="http://schemas.microsoft.com/office/drawing/2014/main" id="{A367657F-9BE4-6277-F841-EBE3E82579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1068" y="385812"/>
            <a:ext cx="504000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4970528"/>
      </p:ext>
    </p:extLst>
  </p:cSld>
  <p:clrMapOvr>
    <a:masterClrMapping/>
  </p:clrMapOvr>
  <p:transition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se ver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Rectangle 1" hidden="1"/>
          <p:cNvGraphicFramePr>
            <a:graphicFrameLocks/>
          </p:cNvGraphicFramePr>
          <p:nvPr>
            <p:custDataLst>
              <p:tags r:id="rId1"/>
            </p:custDataLst>
          </p:nvPr>
        </p:nvGraphicFramePr>
        <p:xfrm>
          <a:off x="0" y="1"/>
          <a:ext cx="215026" cy="162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0" imgH="0" progId="TCLayout.ActiveDocument.1">
                  <p:embed/>
                </p:oleObj>
              </mc:Choice>
              <mc:Fallback>
                <p:oleObj name="Diapositiva de think-cell" r:id="rId3" imgW="0" imgH="0" progId="TCLayout.ActiveDocument.1">
                  <p:embed/>
                  <p:pic>
                    <p:nvPicPr>
                      <p:cNvPr id="4" name="Rectangle 1" hidden="1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"/>
                        <a:ext cx="215026" cy="162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6" name="Conector recto 18">
            <a:extLst>
              <a:ext uri="{FF2B5EF4-FFF2-40B4-BE49-F238E27FC236}">
                <a16:creationId xmlns:a16="http://schemas.microsoft.com/office/drawing/2014/main" id="{85F9AF68-8345-6B33-319E-57FB32203EE1}"/>
              </a:ext>
            </a:extLst>
          </p:cNvPr>
          <p:cNvCxnSpPr>
            <a:cxnSpLocks/>
          </p:cNvCxnSpPr>
          <p:nvPr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bg1"/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7" name="Título 9">
            <a:extLst>
              <a:ext uri="{FF2B5EF4-FFF2-40B4-BE49-F238E27FC236}">
                <a16:creationId xmlns:a16="http://schemas.microsoft.com/office/drawing/2014/main" id="{9FD4B0E4-F4A4-1398-9C24-8A4896DE8DD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49261" y="496570"/>
            <a:ext cx="9792000" cy="608400"/>
          </a:xfrm>
          <a:prstGeom prst="rect">
            <a:avLst/>
          </a:prstGeom>
        </p:spPr>
        <p:txBody>
          <a:bodyPr vert="horz" lIns="0" tIns="0" rIns="0" bIns="0"/>
          <a:lstStyle>
            <a:lvl1pPr>
              <a:defRPr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br>
              <a:rPr lang="es-ES" dirty="0"/>
            </a:b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pic>
        <p:nvPicPr>
          <p:cNvPr id="8" name="Picture 3" descr="Logo, icon&#10;&#10;Description automatically generated">
            <a:extLst>
              <a:ext uri="{FF2B5EF4-FFF2-40B4-BE49-F238E27FC236}">
                <a16:creationId xmlns:a16="http://schemas.microsoft.com/office/drawing/2014/main" id="{A367657F-9BE4-6277-F841-EBE3E82579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1068" y="385812"/>
            <a:ext cx="504000" cy="50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011193"/>
      </p:ext>
    </p:extLst>
  </p:cSld>
  <p:clrMapOvr>
    <a:masterClrMapping/>
  </p:clrMapOvr>
  <p:transition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título, subtítulo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:a16="http://schemas.microsoft.com/office/drawing/2014/main" id="{F6D0C49E-3AAB-6355-628D-23D62EB5D73A}"/>
              </a:ext>
            </a:extLst>
          </p:cNvPr>
          <p:cNvSpPr/>
          <p:nvPr/>
        </p:nvSpPr>
        <p:spPr>
          <a:xfrm flipH="1">
            <a:off x="0" y="0"/>
            <a:ext cx="8815200" cy="68580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171450" marR="0" indent="-17145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sz="1000" dirty="0" err="1">
              <a:solidFill>
                <a:schemeClr val="bg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13" name="Marcador de texto 3">
            <a:extLst>
              <a:ext uri="{FF2B5EF4-FFF2-40B4-BE49-F238E27FC236}">
                <a16:creationId xmlns:a16="http://schemas.microsoft.com/office/drawing/2014/main" id="{E0B57D74-FDA4-3B80-E9DF-B3B0E2003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5770" y="1557338"/>
            <a:ext cx="11338243" cy="460851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2122549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Objeto" hidden="1"/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88623742"/>
              </p:ext>
            </p:extLst>
          </p:nvPr>
        </p:nvGraphicFramePr>
        <p:xfrm>
          <a:off x="1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270" imgH="270" progId="TCLayout.ActiveDocument.1">
                  <p:embed/>
                </p:oleObj>
              </mc:Choice>
              <mc:Fallback>
                <p:oleObj name="Diapositiva de think-cell" r:id="rId3" imgW="270" imgH="270" progId="TCLayout.ActiveDocument.1">
                  <p:embed/>
                  <p:pic>
                    <p:nvPicPr>
                      <p:cNvPr id="4" name="3 Objeto" hidden="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" y="0"/>
                        <a:ext cx="211667" cy="1587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" name="Grupo 2"/>
          <p:cNvGrpSpPr/>
          <p:nvPr userDrawn="1"/>
        </p:nvGrpSpPr>
        <p:grpSpPr>
          <a:xfrm>
            <a:off x="2111871" y="2579251"/>
            <a:ext cx="7968258" cy="1833217"/>
            <a:chOff x="2013099" y="2579251"/>
            <a:chExt cx="7968258" cy="1833217"/>
          </a:xfrm>
        </p:grpSpPr>
        <p:sp>
          <p:nvSpPr>
            <p:cNvPr id="9" name="Asociación Chilena de Seguridad…">
              <a:extLst>
                <a:ext uri="{FF2B5EF4-FFF2-40B4-BE49-F238E27FC236}">
                  <a16:creationId xmlns:a16="http://schemas.microsoft.com/office/drawing/2014/main" id="{0117B4FB-B755-3EBA-4157-827FB8108C54}"/>
                </a:ext>
              </a:extLst>
            </p:cNvPr>
            <p:cNvSpPr txBox="1"/>
            <p:nvPr userDrawn="1"/>
          </p:nvSpPr>
          <p:spPr>
            <a:xfrm>
              <a:off x="2013099" y="3005842"/>
              <a:ext cx="5184000" cy="923330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0" tIns="0" rIns="0" bIns="0" anchor="ctr">
              <a:spAutoFit/>
            </a:bodyPr>
            <a:lstStyle/>
            <a:p>
              <a:pPr algn="l">
                <a:spcBef>
                  <a:spcPts val="600"/>
                </a:spcBef>
                <a:defRPr sz="3000" b="1">
                  <a:solidFill>
                    <a:srgbClr val="79B025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r>
                <a:rPr lang="en-US" sz="6000" b="0" i="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Vive</a:t>
              </a:r>
              <a:r>
                <a:rPr lang="en-US" sz="6000" b="0" i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6000" b="0" i="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el</a:t>
              </a:r>
              <a:r>
                <a:rPr lang="en-US" sz="6000" b="0" i="0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6000" b="0" i="0" dirty="0" err="1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cuidado</a:t>
              </a:r>
              <a:endParaRPr sz="6000" b="0" i="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6" name="Gráfico 6">
              <a:extLst>
                <a:ext uri="{FF2B5EF4-FFF2-40B4-BE49-F238E27FC236}">
                  <a16:creationId xmlns:a16="http://schemas.microsoft.com/office/drawing/2014/main" id="{20ACD1DF-001D-456E-AE1B-B9E0005242D1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8148140" y="2579251"/>
              <a:ext cx="1833217" cy="18332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5832550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3840">
          <p15:clr>
            <a:srgbClr val="FBAE40"/>
          </p15:clr>
        </p15:guide>
      </p15:sldGuideLst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Base dividi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0931842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:a16="http://schemas.microsoft.com/office/drawing/2014/main" id="{F6D0C49E-3AAB-6355-628D-23D62EB5D73A}"/>
              </a:ext>
            </a:extLst>
          </p:cNvPr>
          <p:cNvSpPr/>
          <p:nvPr/>
        </p:nvSpPr>
        <p:spPr>
          <a:xfrm flipH="1">
            <a:off x="0" y="0"/>
            <a:ext cx="8815200" cy="68580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171450" marR="0" indent="-17145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sz="1000" dirty="0" err="1">
              <a:solidFill>
                <a:schemeClr val="bg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4" name="Marcador de pie de pá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13342793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título, subtítulo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:a16="http://schemas.microsoft.com/office/drawing/2014/main" id="{F6D0C49E-3AAB-6355-628D-23D62EB5D73A}"/>
              </a:ext>
            </a:extLst>
          </p:cNvPr>
          <p:cNvSpPr/>
          <p:nvPr/>
        </p:nvSpPr>
        <p:spPr>
          <a:xfrm flipH="1"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171450" marR="0" indent="-17145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sz="1000" dirty="0" err="1">
              <a:solidFill>
                <a:schemeClr val="bg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8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13" name="Marcador de texto 3">
            <a:extLst>
              <a:ext uri="{FF2B5EF4-FFF2-40B4-BE49-F238E27FC236}">
                <a16:creationId xmlns:a16="http://schemas.microsoft.com/office/drawing/2014/main" id="{E0B57D74-FDA4-3B80-E9DF-B3B0E2003B6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45770" y="1557338"/>
            <a:ext cx="11338243" cy="4608512"/>
          </a:xfr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9424264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Base dividi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3327807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:a16="http://schemas.microsoft.com/office/drawing/2014/main" id="{F6D0C49E-3AAB-6355-628D-23D62EB5D73A}"/>
              </a:ext>
            </a:extLst>
          </p:cNvPr>
          <p:cNvSpPr/>
          <p:nvPr/>
        </p:nvSpPr>
        <p:spPr>
          <a:xfrm flipH="1"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171450" marR="0" indent="-17145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sz="1000" dirty="0" err="1">
              <a:solidFill>
                <a:schemeClr val="bg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0F49EB7-6646-294D-B55D-2104414C84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8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4" name="Marcador de pie de página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80654912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ámina comparativa 3 categorías y descripcio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0B42D332-2844-E942-96BC-37A626E30341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49047443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0B42D332-2844-E942-96BC-37A626E303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:a16="http://schemas.microsoft.com/office/drawing/2014/main" id="{74F55793-A0F5-0E78-02E7-EF2CF719E974}"/>
              </a:ext>
            </a:extLst>
          </p:cNvPr>
          <p:cNvSpPr/>
          <p:nvPr/>
        </p:nvSpPr>
        <p:spPr>
          <a:xfrm>
            <a:off x="8825392" y="0"/>
            <a:ext cx="3370791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/>
          </a:p>
        </p:txBody>
      </p:sp>
      <p:sp>
        <p:nvSpPr>
          <p:cNvPr id="61" name="Marcador de texto 7">
            <a:extLst>
              <a:ext uri="{FF2B5EF4-FFF2-40B4-BE49-F238E27FC236}">
                <a16:creationId xmlns:a16="http://schemas.microsoft.com/office/drawing/2014/main" id="{60D2818D-89F2-5146-96F4-FE5CC94A3B64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449262" y="1905774"/>
            <a:ext cx="753896" cy="56615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14" name="Marcador de texto 7">
            <a:extLst>
              <a:ext uri="{FF2B5EF4-FFF2-40B4-BE49-F238E27FC236}">
                <a16:creationId xmlns:a16="http://schemas.microsoft.com/office/drawing/2014/main" id="{130CF308-4F12-CF40-8431-48ED26F5E46C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823942" y="2161664"/>
            <a:ext cx="1242719" cy="73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16</a:t>
            </a:r>
            <a:endParaRPr lang="es-CL" dirty="0"/>
          </a:p>
        </p:txBody>
      </p:sp>
      <p:sp>
        <p:nvSpPr>
          <p:cNvPr id="53" name="Marcador de texto 7">
            <a:extLst>
              <a:ext uri="{FF2B5EF4-FFF2-40B4-BE49-F238E27FC236}">
                <a16:creationId xmlns:a16="http://schemas.microsoft.com/office/drawing/2014/main" id="{9381C1C0-80DF-6749-9C03-56994A4072C4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2389754" y="2169127"/>
            <a:ext cx="5701824" cy="7367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54" name="Marcador de texto 7">
            <a:extLst>
              <a:ext uri="{FF2B5EF4-FFF2-40B4-BE49-F238E27FC236}">
                <a16:creationId xmlns:a16="http://schemas.microsoft.com/office/drawing/2014/main" id="{89620A1F-682C-3E4E-85BD-1A4E04D84C07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2389752" y="1733847"/>
            <a:ext cx="4087247" cy="28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73" name="Marcador de texto 7">
            <a:extLst>
              <a:ext uri="{FF2B5EF4-FFF2-40B4-BE49-F238E27FC236}">
                <a16:creationId xmlns:a16="http://schemas.microsoft.com/office/drawing/2014/main" id="{7BB34F7A-9153-7E41-8706-B75E12C61FAF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2389754" y="3740751"/>
            <a:ext cx="5701824" cy="7367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74" name="Marcador de texto 7">
            <a:extLst>
              <a:ext uri="{FF2B5EF4-FFF2-40B4-BE49-F238E27FC236}">
                <a16:creationId xmlns:a16="http://schemas.microsoft.com/office/drawing/2014/main" id="{D350E885-470E-4544-9B96-6265ACDD38BD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2389752" y="3305472"/>
            <a:ext cx="4087247" cy="28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82" name="Marcador de texto 7">
            <a:extLst>
              <a:ext uri="{FF2B5EF4-FFF2-40B4-BE49-F238E27FC236}">
                <a16:creationId xmlns:a16="http://schemas.microsoft.com/office/drawing/2014/main" id="{B22EF754-D625-F14C-8B51-B265491331F8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2389754" y="5313411"/>
            <a:ext cx="5701824" cy="7367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83" name="Marcador de texto 7">
            <a:extLst>
              <a:ext uri="{FF2B5EF4-FFF2-40B4-BE49-F238E27FC236}">
                <a16:creationId xmlns:a16="http://schemas.microsoft.com/office/drawing/2014/main" id="{977B32BB-9DE9-AE4E-B3F6-BC2F0A206886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2389752" y="4878132"/>
            <a:ext cx="4087247" cy="28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6" name="Marcador de texto 7">
            <a:extLst>
              <a:ext uri="{FF2B5EF4-FFF2-40B4-BE49-F238E27FC236}">
                <a16:creationId xmlns:a16="http://schemas.microsoft.com/office/drawing/2014/main" id="{B8030460-AF27-ED61-6BCA-022178D8FF3F}"/>
              </a:ext>
            </a:extLst>
          </p:cNvPr>
          <p:cNvSpPr>
            <a:spLocks noGrp="1"/>
          </p:cNvSpPr>
          <p:nvPr>
            <p:ph type="body" sz="quarter" idx="65" hasCustomPrompt="1"/>
          </p:nvPr>
        </p:nvSpPr>
        <p:spPr>
          <a:xfrm>
            <a:off x="449262" y="3493942"/>
            <a:ext cx="753896" cy="5698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4" name="Marcador de texto 7">
            <a:extLst>
              <a:ext uri="{FF2B5EF4-FFF2-40B4-BE49-F238E27FC236}">
                <a16:creationId xmlns:a16="http://schemas.microsoft.com/office/drawing/2014/main" id="{4F09BDE9-1F52-40C2-BD9E-64B76A330DF5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823942" y="3749832"/>
            <a:ext cx="1242719" cy="73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16</a:t>
            </a:r>
            <a:endParaRPr lang="es-CL" dirty="0"/>
          </a:p>
        </p:txBody>
      </p:sp>
      <p:sp>
        <p:nvSpPr>
          <p:cNvPr id="15" name="Marcador de texto 7">
            <a:extLst>
              <a:ext uri="{FF2B5EF4-FFF2-40B4-BE49-F238E27FC236}">
                <a16:creationId xmlns:a16="http://schemas.microsoft.com/office/drawing/2014/main" id="{212DCDD1-366D-9A68-3E55-CEB914F9AD75}"/>
              </a:ext>
            </a:extLst>
          </p:cNvPr>
          <p:cNvSpPr>
            <a:spLocks noGrp="1"/>
          </p:cNvSpPr>
          <p:nvPr>
            <p:ph type="body" sz="quarter" idx="67" hasCustomPrompt="1"/>
          </p:nvPr>
        </p:nvSpPr>
        <p:spPr>
          <a:xfrm>
            <a:off x="449262" y="5046017"/>
            <a:ext cx="753896" cy="57826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16" name="Marcador de texto 7">
            <a:extLst>
              <a:ext uri="{FF2B5EF4-FFF2-40B4-BE49-F238E27FC236}">
                <a16:creationId xmlns:a16="http://schemas.microsoft.com/office/drawing/2014/main" id="{5D8DABCA-3E6E-6521-D458-854891BF1192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823942" y="5301906"/>
            <a:ext cx="1242719" cy="73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16</a:t>
            </a:r>
            <a:endParaRPr lang="es-CL" dirty="0"/>
          </a:p>
        </p:txBody>
      </p:sp>
      <p:sp>
        <p:nvSpPr>
          <p:cNvPr id="5" name="Título 4">
            <a:extLst>
              <a:ext uri="{FF2B5EF4-FFF2-40B4-BE49-F238E27FC236}">
                <a16:creationId xmlns:a16="http://schemas.microsoft.com/office/drawing/2014/main" id="{2F3B9715-D07F-3864-81AC-DFB139F00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10" name="Marcador de texto 7">
            <a:extLst>
              <a:ext uri="{FF2B5EF4-FFF2-40B4-BE49-F238E27FC236}">
                <a16:creationId xmlns:a16="http://schemas.microsoft.com/office/drawing/2014/main" id="{53258BAC-810B-C764-8E58-DB47E4CB5471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40619" y="1730855"/>
            <a:ext cx="2441307" cy="2909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12" name="Marcador de texto 7">
            <a:extLst>
              <a:ext uri="{FF2B5EF4-FFF2-40B4-BE49-F238E27FC236}">
                <a16:creationId xmlns:a16="http://schemas.microsoft.com/office/drawing/2014/main" id="{42ECFC8D-9E4C-1277-A15B-B59DBD28B89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40620" y="2169128"/>
            <a:ext cx="2441307" cy="3870778"/>
          </a:xfrm>
          <a:prstGeom prst="rect">
            <a:avLst/>
          </a:prstGeom>
        </p:spPr>
        <p:txBody>
          <a:bodyPr lIns="0" tIns="0" rIns="0" bIns="0"/>
          <a:lstStyle>
            <a:lvl1pPr marL="200025" indent="-200025"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14</a:t>
            </a:r>
            <a:endParaRPr lang="es-CL" dirty="0"/>
          </a:p>
        </p:txBody>
      </p:sp>
      <p:sp>
        <p:nvSpPr>
          <p:cNvPr id="20" name="Subtítulo 2">
            <a:extLst>
              <a:ext uri="{FF2B5EF4-FFF2-40B4-BE49-F238E27FC236}">
                <a16:creationId xmlns:a16="http://schemas.microsoft.com/office/drawing/2014/main" id="{46DA7DB3-F2BD-15F8-B6BA-108CEF907C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6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8" name="Marcador de número de diapositiva 7"/>
          <p:cNvSpPr>
            <a:spLocks noGrp="1"/>
          </p:cNvSpPr>
          <p:nvPr>
            <p:ph type="sldNum" sz="quarter" idx="7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pic>
        <p:nvPicPr>
          <p:cNvPr id="24" name="Imagen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9502" y="385812"/>
            <a:ext cx="505442" cy="505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26572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2" pos="280">
          <p15:clr>
            <a:srgbClr val="FBAE40"/>
          </p15:clr>
        </p15:guide>
        <p15:guide id="3" orient="horz" pos="1094">
          <p15:clr>
            <a:srgbClr val="FBAE40"/>
          </p15:clr>
        </p15:guide>
        <p15:guide id="4" orient="horz" pos="2546">
          <p15:clr>
            <a:srgbClr val="FBAE40"/>
          </p15:clr>
        </p15:guide>
        <p15:guide id="5" orient="horz" pos="3816">
          <p15:clr>
            <a:srgbClr val="FBAE40"/>
          </p15:clr>
        </p15:guide>
        <p15:guide id="6" pos="1504">
          <p15:clr>
            <a:srgbClr val="FBAE40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ámina comparativ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>
            <a:extLst>
              <a:ext uri="{FF2B5EF4-FFF2-40B4-BE49-F238E27FC236}">
                <a16:creationId xmlns:a16="http://schemas.microsoft.com/office/drawing/2014/main" id="{AF724E63-9886-C6FB-1FC3-6B75A6CCCA11}"/>
              </a:ext>
            </a:extLst>
          </p:cNvPr>
          <p:cNvSpPr/>
          <p:nvPr/>
        </p:nvSpPr>
        <p:spPr>
          <a:xfrm>
            <a:off x="8825392" y="0"/>
            <a:ext cx="3370791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t" anchorCtr="0"/>
          <a:lstStyle/>
          <a:p>
            <a:pPr algn="l"/>
            <a:endParaRPr lang="es-CL" sz="1400" dirty="0" err="1">
              <a:solidFill>
                <a:schemeClr val="tx1"/>
              </a:solidFill>
            </a:endParaRPr>
          </a:p>
        </p:txBody>
      </p:sp>
      <p:graphicFrame>
        <p:nvGraphicFramePr>
          <p:cNvPr id="3" name="Objeto 2" hidden="1">
            <a:extLst>
              <a:ext uri="{FF2B5EF4-FFF2-40B4-BE49-F238E27FC236}">
                <a16:creationId xmlns:a16="http://schemas.microsoft.com/office/drawing/2014/main" id="{F257A930-1B12-7B4A-B402-734BCB48BA01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65938736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3" name="Objeto 2" hidden="1">
                        <a:extLst>
                          <a:ext uri="{FF2B5EF4-FFF2-40B4-BE49-F238E27FC236}">
                            <a16:creationId xmlns:a16="http://schemas.microsoft.com/office/drawing/2014/main" id="{F257A930-1B12-7B4A-B402-734BCB48BA0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Marcador de texto 7">
            <a:extLst>
              <a:ext uri="{FF2B5EF4-FFF2-40B4-BE49-F238E27FC236}">
                <a16:creationId xmlns:a16="http://schemas.microsoft.com/office/drawing/2014/main" id="{B26859F0-E9CF-BDA5-2D2F-7DBFF3416B7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340619" y="1730855"/>
            <a:ext cx="2441307" cy="29099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14</a:t>
            </a:r>
            <a:endParaRPr lang="es-CL" dirty="0"/>
          </a:p>
        </p:txBody>
      </p:sp>
      <p:sp>
        <p:nvSpPr>
          <p:cNvPr id="12" name="Marcador de texto 7">
            <a:extLst>
              <a:ext uri="{FF2B5EF4-FFF2-40B4-BE49-F238E27FC236}">
                <a16:creationId xmlns:a16="http://schemas.microsoft.com/office/drawing/2014/main" id="{D94985E1-B3DE-0AEA-1F1D-38549142922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9340620" y="2169128"/>
            <a:ext cx="2441307" cy="3870778"/>
          </a:xfrm>
          <a:prstGeom prst="rect">
            <a:avLst/>
          </a:prstGeom>
        </p:spPr>
        <p:txBody>
          <a:bodyPr lIns="0" tIns="0" rIns="0" bIns="0"/>
          <a:lstStyle>
            <a:lvl1pPr marL="192088" indent="-192088">
              <a:buFont typeface="Arial" panose="020B0604020202020204" pitchFamily="34" charset="0"/>
              <a:buChar char="•"/>
              <a:defRPr sz="14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14</a:t>
            </a:r>
            <a:endParaRPr lang="es-CL" dirty="0"/>
          </a:p>
        </p:txBody>
      </p:sp>
      <p:sp>
        <p:nvSpPr>
          <p:cNvPr id="9" name="Título 8">
            <a:extLst>
              <a:ext uri="{FF2B5EF4-FFF2-40B4-BE49-F238E27FC236}">
                <a16:creationId xmlns:a16="http://schemas.microsoft.com/office/drawing/2014/main" id="{E4945A70-3CC1-30BE-FEDB-E46736A59C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17" name="Subtítulo 2">
            <a:extLst>
              <a:ext uri="{FF2B5EF4-FFF2-40B4-BE49-F238E27FC236}">
                <a16:creationId xmlns:a16="http://schemas.microsoft.com/office/drawing/2014/main" id="{4515C2E5-FAF0-EA40-6643-F8742AD31B5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pic>
        <p:nvPicPr>
          <p:cNvPr id="14" name="Imagen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9502" y="385812"/>
            <a:ext cx="505442" cy="505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467675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3612">
          <p15:clr>
            <a:srgbClr val="FBAE40"/>
          </p15:clr>
        </p15:guide>
        <p15:guide id="2" orient="horz" pos="4226">
          <p15:clr>
            <a:srgbClr val="FBAE40"/>
          </p15:clr>
        </p15:guide>
      </p15:sldGuideLst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ámina comparativa 4 categorías y descripcio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0B42D332-2844-E942-96BC-37A626E30341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0B42D332-2844-E942-96BC-37A626E3034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ítulo 4">
            <a:extLst>
              <a:ext uri="{FF2B5EF4-FFF2-40B4-BE49-F238E27FC236}">
                <a16:creationId xmlns:a16="http://schemas.microsoft.com/office/drawing/2014/main" id="{2F3B9715-D07F-3864-81AC-DFB139F00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20" name="Subtítulo 2">
            <a:extLst>
              <a:ext uri="{FF2B5EF4-FFF2-40B4-BE49-F238E27FC236}">
                <a16:creationId xmlns:a16="http://schemas.microsoft.com/office/drawing/2014/main" id="{46DA7DB3-F2BD-15F8-B6BA-108CEF907C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25" name="Marcador de texto 7">
            <a:extLst>
              <a:ext uri="{FF2B5EF4-FFF2-40B4-BE49-F238E27FC236}">
                <a16:creationId xmlns:a16="http://schemas.microsoft.com/office/drawing/2014/main" id="{CF985600-E7D8-9E44-82E9-F97AD68006A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005184" y="1667640"/>
            <a:ext cx="3614815" cy="75878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  <a:defRPr sz="1400" b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</a:p>
          <a:p>
            <a:pPr lvl="0"/>
            <a:r>
              <a:rPr lang="es-ES" dirty="0"/>
              <a:t>Texto Arial 14</a:t>
            </a:r>
          </a:p>
        </p:txBody>
      </p:sp>
      <p:sp>
        <p:nvSpPr>
          <p:cNvPr id="26" name="Marcador de texto 7">
            <a:extLst>
              <a:ext uri="{FF2B5EF4-FFF2-40B4-BE49-F238E27FC236}">
                <a16:creationId xmlns:a16="http://schemas.microsoft.com/office/drawing/2014/main" id="{06EBF3F5-82CF-3447-9CBB-BB0F933A658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28812" y="1840571"/>
            <a:ext cx="1292129" cy="4679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cxnSp>
        <p:nvCxnSpPr>
          <p:cNvPr id="27" name="Conector recto 26">
            <a:extLst>
              <a:ext uri="{FF2B5EF4-FFF2-40B4-BE49-F238E27FC236}">
                <a16:creationId xmlns:a16="http://schemas.microsoft.com/office/drawing/2014/main" id="{918C4B25-4DE6-4C44-8031-9999A5B2D42B}"/>
              </a:ext>
            </a:extLst>
          </p:cNvPr>
          <p:cNvCxnSpPr/>
          <p:nvPr/>
        </p:nvCxnSpPr>
        <p:spPr>
          <a:xfrm>
            <a:off x="3599624" y="1622497"/>
            <a:ext cx="0" cy="849066"/>
          </a:xfrm>
          <a:prstGeom prst="line">
            <a:avLst/>
          </a:prstGeom>
          <a:noFill/>
          <a:ln w="12700" cap="flat">
            <a:solidFill>
              <a:schemeClr val="bg2"/>
            </a:solidFill>
            <a:prstDash val="sys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8" name="Marcador de texto 7">
            <a:extLst>
              <a:ext uri="{FF2B5EF4-FFF2-40B4-BE49-F238E27FC236}">
                <a16:creationId xmlns:a16="http://schemas.microsoft.com/office/drawing/2014/main" id="{E88A7927-DC3B-3544-BD64-28D716E9EFF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005184" y="2877804"/>
            <a:ext cx="3610800" cy="75878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  <a:defRPr sz="1400" b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</a:p>
          <a:p>
            <a:pPr lvl="0"/>
            <a:r>
              <a:rPr lang="es-ES" dirty="0"/>
              <a:t>Texto Arial 14</a:t>
            </a:r>
          </a:p>
        </p:txBody>
      </p:sp>
      <p:sp>
        <p:nvSpPr>
          <p:cNvPr id="29" name="Marcador de texto 7">
            <a:extLst>
              <a:ext uri="{FF2B5EF4-FFF2-40B4-BE49-F238E27FC236}">
                <a16:creationId xmlns:a16="http://schemas.microsoft.com/office/drawing/2014/main" id="{F1AE937D-E749-AB49-A58B-96D93517F82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928812" y="3050735"/>
            <a:ext cx="1288127" cy="4679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cxnSp>
        <p:nvCxnSpPr>
          <p:cNvPr id="30" name="Conector recto 29">
            <a:extLst>
              <a:ext uri="{FF2B5EF4-FFF2-40B4-BE49-F238E27FC236}">
                <a16:creationId xmlns:a16="http://schemas.microsoft.com/office/drawing/2014/main" id="{82B8DDEA-E931-994F-86BA-42BAB21F35DB}"/>
              </a:ext>
            </a:extLst>
          </p:cNvPr>
          <p:cNvCxnSpPr/>
          <p:nvPr/>
        </p:nvCxnSpPr>
        <p:spPr>
          <a:xfrm>
            <a:off x="3599624" y="2836620"/>
            <a:ext cx="0" cy="849066"/>
          </a:xfrm>
          <a:prstGeom prst="line">
            <a:avLst/>
          </a:prstGeom>
          <a:noFill/>
          <a:ln w="12700" cap="flat">
            <a:solidFill>
              <a:schemeClr val="bg2"/>
            </a:solidFill>
            <a:prstDash val="sys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1" name="Marcador de texto 7">
            <a:extLst>
              <a:ext uri="{FF2B5EF4-FFF2-40B4-BE49-F238E27FC236}">
                <a16:creationId xmlns:a16="http://schemas.microsoft.com/office/drawing/2014/main" id="{32B82F2E-C60E-4F49-9E04-817DE4A46A4A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005184" y="4087968"/>
            <a:ext cx="3610800" cy="75878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  <a:defRPr sz="1400" b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</a:p>
          <a:p>
            <a:pPr lvl="0"/>
            <a:r>
              <a:rPr lang="es-ES" dirty="0"/>
              <a:t>Texto Arial 14</a:t>
            </a:r>
          </a:p>
        </p:txBody>
      </p:sp>
      <p:sp>
        <p:nvSpPr>
          <p:cNvPr id="32" name="Marcador de texto 7">
            <a:extLst>
              <a:ext uri="{FF2B5EF4-FFF2-40B4-BE49-F238E27FC236}">
                <a16:creationId xmlns:a16="http://schemas.microsoft.com/office/drawing/2014/main" id="{53ACC097-9A1C-3241-80E5-4FA2DBCD5E9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928812" y="4260899"/>
            <a:ext cx="1288117" cy="4679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cxnSp>
        <p:nvCxnSpPr>
          <p:cNvPr id="33" name="Conector recto 32">
            <a:extLst>
              <a:ext uri="{FF2B5EF4-FFF2-40B4-BE49-F238E27FC236}">
                <a16:creationId xmlns:a16="http://schemas.microsoft.com/office/drawing/2014/main" id="{25F53A69-89D3-734D-9B06-56318A2B5E6E}"/>
              </a:ext>
            </a:extLst>
          </p:cNvPr>
          <p:cNvCxnSpPr/>
          <p:nvPr/>
        </p:nvCxnSpPr>
        <p:spPr>
          <a:xfrm>
            <a:off x="3599624" y="4050743"/>
            <a:ext cx="0" cy="849066"/>
          </a:xfrm>
          <a:prstGeom prst="line">
            <a:avLst/>
          </a:prstGeom>
          <a:noFill/>
          <a:ln w="12700" cap="flat">
            <a:solidFill>
              <a:schemeClr val="bg2"/>
            </a:solidFill>
            <a:prstDash val="sys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4" name="Marcador de texto 7">
            <a:extLst>
              <a:ext uri="{FF2B5EF4-FFF2-40B4-BE49-F238E27FC236}">
                <a16:creationId xmlns:a16="http://schemas.microsoft.com/office/drawing/2014/main" id="{E5228B0D-DF98-794A-B213-566DD6D0005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005184" y="5298133"/>
            <a:ext cx="3614811" cy="758780"/>
          </a:xfrm>
          <a:prstGeom prst="rect">
            <a:avLst/>
          </a:prstGeom>
        </p:spPr>
        <p:txBody>
          <a:bodyPr lIns="0" tIns="0" rIns="0" bIns="0"/>
          <a:lstStyle>
            <a:lvl1pPr marL="171450" indent="-17145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120000"/>
              <a:buFont typeface="Arial" panose="020B0604020202020204" pitchFamily="34" charset="0"/>
              <a:buChar char="•"/>
              <a:defRPr sz="1400" b="0">
                <a:solidFill>
                  <a:sysClr val="windowText" lastClr="000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</a:p>
          <a:p>
            <a:pPr lvl="0"/>
            <a:r>
              <a:rPr lang="es-ES" dirty="0"/>
              <a:t>Texto Arial 14</a:t>
            </a:r>
          </a:p>
        </p:txBody>
      </p:sp>
      <p:sp>
        <p:nvSpPr>
          <p:cNvPr id="35" name="Marcador de texto 7">
            <a:extLst>
              <a:ext uri="{FF2B5EF4-FFF2-40B4-BE49-F238E27FC236}">
                <a16:creationId xmlns:a16="http://schemas.microsoft.com/office/drawing/2014/main" id="{12AA98F3-ECF0-0846-98CE-48B524FC174A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928812" y="5471064"/>
            <a:ext cx="1288107" cy="467999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cxnSp>
        <p:nvCxnSpPr>
          <p:cNvPr id="36" name="Conector recto 35">
            <a:extLst>
              <a:ext uri="{FF2B5EF4-FFF2-40B4-BE49-F238E27FC236}">
                <a16:creationId xmlns:a16="http://schemas.microsoft.com/office/drawing/2014/main" id="{A420EF3B-A9EA-F74A-AFB4-B01AC7830323}"/>
              </a:ext>
            </a:extLst>
          </p:cNvPr>
          <p:cNvCxnSpPr/>
          <p:nvPr/>
        </p:nvCxnSpPr>
        <p:spPr>
          <a:xfrm>
            <a:off x="3599624" y="5264866"/>
            <a:ext cx="0" cy="849066"/>
          </a:xfrm>
          <a:prstGeom prst="line">
            <a:avLst/>
          </a:prstGeom>
          <a:noFill/>
          <a:ln w="12700" cap="flat">
            <a:solidFill>
              <a:schemeClr val="bg2"/>
            </a:solidFill>
            <a:prstDash val="sysDot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37" name="Marcador de posición de imagen 2">
            <a:extLst>
              <a:ext uri="{FF2B5EF4-FFF2-40B4-BE49-F238E27FC236}">
                <a16:creationId xmlns:a16="http://schemas.microsoft.com/office/drawing/2014/main" id="{8FCD531C-778A-2E4A-9ABA-A34D4648680B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404225" y="1667640"/>
            <a:ext cx="3323432" cy="212780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38" name="Marcador de posición de imagen 2">
            <a:extLst>
              <a:ext uri="{FF2B5EF4-FFF2-40B4-BE49-F238E27FC236}">
                <a16:creationId xmlns:a16="http://schemas.microsoft.com/office/drawing/2014/main" id="{E1719074-B64D-B840-B12F-779CE3A91C3A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8404225" y="3930697"/>
            <a:ext cx="3323432" cy="212780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39" name="Marcador de posición de imagen 3">
            <a:extLst>
              <a:ext uri="{FF2B5EF4-FFF2-40B4-BE49-F238E27FC236}">
                <a16:creationId xmlns:a16="http://schemas.microsoft.com/office/drawing/2014/main" id="{BF352FCF-2840-F641-B261-0E6B39E92845}"/>
              </a:ext>
            </a:extLst>
          </p:cNvPr>
          <p:cNvSpPr>
            <a:spLocks noGrp="1"/>
          </p:cNvSpPr>
          <p:nvPr>
            <p:ph type="pic" sz="quarter" idx="49" hasCustomPrompt="1"/>
          </p:nvPr>
        </p:nvSpPr>
        <p:spPr>
          <a:xfrm>
            <a:off x="804509" y="1723883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40" name="Marcador de posición de imagen 3">
            <a:extLst>
              <a:ext uri="{FF2B5EF4-FFF2-40B4-BE49-F238E27FC236}">
                <a16:creationId xmlns:a16="http://schemas.microsoft.com/office/drawing/2014/main" id="{FC5D998E-8878-364C-B535-4672C2DA176D}"/>
              </a:ext>
            </a:extLst>
          </p:cNvPr>
          <p:cNvSpPr>
            <a:spLocks noGrp="1"/>
          </p:cNvSpPr>
          <p:nvPr>
            <p:ph type="pic" sz="quarter" idx="50" hasCustomPrompt="1"/>
          </p:nvPr>
        </p:nvSpPr>
        <p:spPr>
          <a:xfrm>
            <a:off x="804509" y="2931491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41" name="Marcador de posición de imagen 3">
            <a:extLst>
              <a:ext uri="{FF2B5EF4-FFF2-40B4-BE49-F238E27FC236}">
                <a16:creationId xmlns:a16="http://schemas.microsoft.com/office/drawing/2014/main" id="{7BE1B078-7F8B-5649-8CC2-046FD74D82BE}"/>
              </a:ext>
            </a:extLst>
          </p:cNvPr>
          <p:cNvSpPr>
            <a:spLocks noGrp="1"/>
          </p:cNvSpPr>
          <p:nvPr>
            <p:ph type="pic" sz="quarter" idx="51" hasCustomPrompt="1"/>
          </p:nvPr>
        </p:nvSpPr>
        <p:spPr>
          <a:xfrm>
            <a:off x="804509" y="4139099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42" name="Marcador de posición de imagen 3">
            <a:extLst>
              <a:ext uri="{FF2B5EF4-FFF2-40B4-BE49-F238E27FC236}">
                <a16:creationId xmlns:a16="http://schemas.microsoft.com/office/drawing/2014/main" id="{7C49BCC0-4D4D-EB4A-8268-F60F518F5523}"/>
              </a:ext>
            </a:extLst>
          </p:cNvPr>
          <p:cNvSpPr>
            <a:spLocks noGrp="1"/>
          </p:cNvSpPr>
          <p:nvPr>
            <p:ph type="pic" sz="quarter" idx="52" hasCustomPrompt="1"/>
          </p:nvPr>
        </p:nvSpPr>
        <p:spPr>
          <a:xfrm>
            <a:off x="804509" y="5346707"/>
            <a:ext cx="772234" cy="661702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900"/>
            </a:lvl1pPr>
          </a:lstStyle>
          <a:p>
            <a:pPr marL="304800" marR="0" indent="-304800" algn="l" defTabSz="1218406" rtl="0" eaLnBrk="1" latinLnBrk="0" hangingPunct="1">
              <a:lnSpc>
                <a:spcPct val="90000"/>
              </a:lnSpc>
              <a:spcBef>
                <a:spcPts val="2250"/>
              </a:spcBef>
              <a:spcAft>
                <a:spcPts val="0"/>
              </a:spcAft>
              <a:buClrTx/>
              <a:buSzPct val="123000"/>
              <a:buFontTx/>
              <a:buChar char="•"/>
              <a:tabLst/>
            </a:pPr>
            <a:r>
              <a:rPr lang="es-CL" dirty="0"/>
              <a:t>Insertar icono</a:t>
            </a:r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53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54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5978346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pos="280">
          <p15:clr>
            <a:srgbClr val="FBAE40"/>
          </p15:clr>
        </p15:guide>
        <p15:guide id="2" orient="horz" pos="1094">
          <p15:clr>
            <a:srgbClr val="FBAE40"/>
          </p15:clr>
        </p15:guide>
        <p15:guide id="3" orient="horz" pos="2546">
          <p15:clr>
            <a:srgbClr val="FBAE40"/>
          </p15:clr>
        </p15:guide>
        <p15:guide id="4" orient="horz" pos="3816">
          <p15:clr>
            <a:srgbClr val="FBAE40"/>
          </p15:clr>
        </p15:guide>
        <p15:guide id="5" pos="1504">
          <p15:clr>
            <a:srgbClr val="FBAE40"/>
          </p15:clr>
        </p15:guide>
      </p15:sldGuideLst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con foto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to 3" hidden="1">
            <a:extLst>
              <a:ext uri="{FF2B5EF4-FFF2-40B4-BE49-F238E27FC236}">
                <a16:creationId xmlns:a16="http://schemas.microsoft.com/office/drawing/2014/main" id="{4CC8A321-110D-F84C-BC3A-3F4DCCDAB071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75240662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4" name="Objeto 3" hidden="1">
                        <a:extLst>
                          <a:ext uri="{FF2B5EF4-FFF2-40B4-BE49-F238E27FC236}">
                            <a16:creationId xmlns:a16="http://schemas.microsoft.com/office/drawing/2014/main" id="{4CC8A321-110D-F84C-BC3A-3F4DCCDAB0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Marcador de texto 4">
            <a:extLst>
              <a:ext uri="{FF2B5EF4-FFF2-40B4-BE49-F238E27FC236}">
                <a16:creationId xmlns:a16="http://schemas.microsoft.com/office/drawing/2014/main" id="{9440AD7B-097E-C24C-A4EE-30C53E3EC6E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-626227" y="976313"/>
            <a:ext cx="9078851" cy="674471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9500" b="1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s-ES" dirty="0" err="1"/>
              <a:t>Nº</a:t>
            </a:r>
            <a:endParaRPr lang="es-CL" dirty="0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5AD2C0A8-B6B2-0419-0AFF-3341208219D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47551" y="427088"/>
            <a:ext cx="2138711" cy="23948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2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 err="1"/>
              <a:t>Nº</a:t>
            </a:r>
            <a:r>
              <a:rPr lang="es-ES" dirty="0"/>
              <a:t> - Título del capítulo</a:t>
            </a:r>
            <a:endParaRPr lang="es-CL" dirty="0"/>
          </a:p>
        </p:txBody>
      </p:sp>
      <p:sp>
        <p:nvSpPr>
          <p:cNvPr id="7" name="Marcador de texto 7">
            <a:extLst>
              <a:ext uri="{FF2B5EF4-FFF2-40B4-BE49-F238E27FC236}">
                <a16:creationId xmlns:a16="http://schemas.microsoft.com/office/drawing/2014/main" id="{81C8C9F4-8EE4-DE3A-A006-90BC9A669AB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914400" y="2150888"/>
            <a:ext cx="10326029" cy="391537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complementario</a:t>
            </a:r>
            <a:br>
              <a:rPr lang="es-ES" dirty="0"/>
            </a:br>
            <a:r>
              <a:rPr lang="es-ES" dirty="0"/>
              <a:t>Arial - 40 puntos</a:t>
            </a:r>
            <a:endParaRPr lang="es-CL" dirty="0"/>
          </a:p>
        </p:txBody>
      </p:sp>
      <p:sp>
        <p:nvSpPr>
          <p:cNvPr id="10" name="Marcador de texto 7">
            <a:extLst>
              <a:ext uri="{FF2B5EF4-FFF2-40B4-BE49-F238E27FC236}">
                <a16:creationId xmlns:a16="http://schemas.microsoft.com/office/drawing/2014/main" id="{92EF5749-03D5-7EB9-B918-BCA03C160993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914400" y="1260300"/>
            <a:ext cx="10326029" cy="52387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1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- 40 puntos</a:t>
            </a:r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56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3186637417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761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289">
          <p15:clr>
            <a:srgbClr val="FBAE40"/>
          </p15:clr>
        </p15:guide>
        <p15:guide id="4" pos="7061">
          <p15:clr>
            <a:srgbClr val="FBAE40"/>
          </p15:clr>
        </p15:guide>
        <p15:guide id="5" orient="horz" pos="1553">
          <p15:clr>
            <a:srgbClr val="FBAE40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ámina notic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to 12" hidden="1">
            <a:extLst>
              <a:ext uri="{FF2B5EF4-FFF2-40B4-BE49-F238E27FC236}">
                <a16:creationId xmlns:a16="http://schemas.microsoft.com/office/drawing/2014/main" id="{A6585990-3747-324F-0060-32ED55A50EE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83065354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3" name="Objeto 12" hidden="1">
                        <a:extLst>
                          <a:ext uri="{FF2B5EF4-FFF2-40B4-BE49-F238E27FC236}">
                            <a16:creationId xmlns:a16="http://schemas.microsoft.com/office/drawing/2014/main" id="{A6585990-3747-324F-0060-32ED55A50EE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43F9EBD2-4C4B-C461-9E65-263C12994DD9}"/>
              </a:ext>
            </a:extLst>
          </p:cNvPr>
          <p:cNvSpPr/>
          <p:nvPr/>
        </p:nvSpPr>
        <p:spPr>
          <a:xfrm>
            <a:off x="6144759" y="3573642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4B761308-A9E1-9890-CCD4-F0057B7603E2}"/>
              </a:ext>
            </a:extLst>
          </p:cNvPr>
          <p:cNvSpPr/>
          <p:nvPr/>
        </p:nvSpPr>
        <p:spPr>
          <a:xfrm>
            <a:off x="9004691" y="3573642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2B020FD0-C3CF-079E-6BA3-397032E5E582}"/>
              </a:ext>
            </a:extLst>
          </p:cNvPr>
          <p:cNvSpPr/>
          <p:nvPr/>
        </p:nvSpPr>
        <p:spPr>
          <a:xfrm>
            <a:off x="424895" y="3573642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CC29913-6DCC-A9CB-3E1A-E21B16DDC623}"/>
              </a:ext>
            </a:extLst>
          </p:cNvPr>
          <p:cNvSpPr/>
          <p:nvPr/>
        </p:nvSpPr>
        <p:spPr>
          <a:xfrm>
            <a:off x="3284827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65" name="Marcador de texto 7">
            <a:extLst>
              <a:ext uri="{FF2B5EF4-FFF2-40B4-BE49-F238E27FC236}">
                <a16:creationId xmlns:a16="http://schemas.microsoft.com/office/drawing/2014/main" id="{6BF8A88C-2650-B342-AC6A-0910D46C6316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07457" y="5084755"/>
            <a:ext cx="2186319" cy="15397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66" name="Marcador de texto 7">
            <a:extLst>
              <a:ext uri="{FF2B5EF4-FFF2-40B4-BE49-F238E27FC236}">
                <a16:creationId xmlns:a16="http://schemas.microsoft.com/office/drawing/2014/main" id="{8FBF1655-AF76-F945-B38F-FE31E3035DB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07457" y="3995858"/>
            <a:ext cx="125730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67" name="Marcador de texto 7">
            <a:extLst>
              <a:ext uri="{FF2B5EF4-FFF2-40B4-BE49-F238E27FC236}">
                <a16:creationId xmlns:a16="http://schemas.microsoft.com/office/drawing/2014/main" id="{D09FBF73-0F86-334D-A640-40FA6422E5D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7458" y="4554724"/>
            <a:ext cx="2186318" cy="252507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69" name="Marcador de texto 7">
            <a:extLst>
              <a:ext uri="{FF2B5EF4-FFF2-40B4-BE49-F238E27FC236}">
                <a16:creationId xmlns:a16="http://schemas.microsoft.com/office/drawing/2014/main" id="{8DAFB3E8-F17D-0145-B3D7-D9F9A58CEAC9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544175" y="4040828"/>
            <a:ext cx="2186319" cy="15397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70" name="Marcador de texto 7">
            <a:extLst>
              <a:ext uri="{FF2B5EF4-FFF2-40B4-BE49-F238E27FC236}">
                <a16:creationId xmlns:a16="http://schemas.microsoft.com/office/drawing/2014/main" id="{69AEA284-6214-104E-8E27-8BB480AF742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544175" y="2951931"/>
            <a:ext cx="125730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71" name="Marcador de texto 7">
            <a:extLst>
              <a:ext uri="{FF2B5EF4-FFF2-40B4-BE49-F238E27FC236}">
                <a16:creationId xmlns:a16="http://schemas.microsoft.com/office/drawing/2014/main" id="{38C79E41-A17D-4B48-8B91-1215DC2A1AA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544175" y="3510797"/>
            <a:ext cx="2186318" cy="26201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73" name="Marcador de texto 7">
            <a:extLst>
              <a:ext uri="{FF2B5EF4-FFF2-40B4-BE49-F238E27FC236}">
                <a16:creationId xmlns:a16="http://schemas.microsoft.com/office/drawing/2014/main" id="{E6767AED-37F8-A841-8040-0EEB3BC4FFDD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6412066" y="5084755"/>
            <a:ext cx="2186319" cy="15397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74" name="Marcador de texto 7">
            <a:extLst>
              <a:ext uri="{FF2B5EF4-FFF2-40B4-BE49-F238E27FC236}">
                <a16:creationId xmlns:a16="http://schemas.microsoft.com/office/drawing/2014/main" id="{55E7DFFB-09B1-2241-828E-6853EF3F2177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412066" y="3995858"/>
            <a:ext cx="125730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90" name="Marcador de texto 7">
            <a:extLst>
              <a:ext uri="{FF2B5EF4-FFF2-40B4-BE49-F238E27FC236}">
                <a16:creationId xmlns:a16="http://schemas.microsoft.com/office/drawing/2014/main" id="{A458015D-8739-2F48-BD8C-5FAB6F27784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412067" y="4554726"/>
            <a:ext cx="2186318" cy="2525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92" name="Marcador de texto 7">
            <a:extLst>
              <a:ext uri="{FF2B5EF4-FFF2-40B4-BE49-F238E27FC236}">
                <a16:creationId xmlns:a16="http://schemas.microsoft.com/office/drawing/2014/main" id="{37B63F82-511B-904F-AE58-F9D32809557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9238394" y="5084755"/>
            <a:ext cx="2186319" cy="153973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93" name="Marcador de texto 7">
            <a:extLst>
              <a:ext uri="{FF2B5EF4-FFF2-40B4-BE49-F238E27FC236}">
                <a16:creationId xmlns:a16="http://schemas.microsoft.com/office/drawing/2014/main" id="{1B33BBFE-9406-CE41-ACA3-CFE95C7448A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238394" y="3995858"/>
            <a:ext cx="125730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0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Nº</a:t>
            </a:r>
            <a:endParaRPr lang="es-CL" dirty="0"/>
          </a:p>
        </p:txBody>
      </p:sp>
      <p:sp>
        <p:nvSpPr>
          <p:cNvPr id="94" name="Marcador de texto 7">
            <a:extLst>
              <a:ext uri="{FF2B5EF4-FFF2-40B4-BE49-F238E27FC236}">
                <a16:creationId xmlns:a16="http://schemas.microsoft.com/office/drawing/2014/main" id="{C874917F-D4AC-584B-91E6-BD1A3D307CF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238394" y="4554726"/>
            <a:ext cx="2186318" cy="2525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16</a:t>
            </a:r>
            <a:endParaRPr lang="es-CL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17A72492-A9F9-DCA1-C950-ACF0B08563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14" name="Subtítulo 2">
            <a:extLst>
              <a:ext uri="{FF2B5EF4-FFF2-40B4-BE49-F238E27FC236}">
                <a16:creationId xmlns:a16="http://schemas.microsoft.com/office/drawing/2014/main" id="{4502BE2A-23D2-E8AA-094B-85304AE07A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997879265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pos="3874">
          <p15:clr>
            <a:srgbClr val="FBAE40"/>
          </p15:clr>
        </p15:guide>
        <p15:guide id="4" orient="horz" pos="1638">
          <p15:clr>
            <a:srgbClr val="FBAE40"/>
          </p15:clr>
        </p15:guide>
        <p15:guide id="5" pos="2071">
          <p15:clr>
            <a:srgbClr val="FBAE40"/>
          </p15:clr>
        </p15:guide>
        <p15:guide id="6" pos="5655">
          <p15:clr>
            <a:srgbClr val="FBAE40"/>
          </p15:clr>
        </p15:guide>
      </p15:sldGuideLst>
    </p:ext>
  </p:extLs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ámina noticias con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to 12" hidden="1">
            <a:extLst>
              <a:ext uri="{FF2B5EF4-FFF2-40B4-BE49-F238E27FC236}">
                <a16:creationId xmlns:a16="http://schemas.microsoft.com/office/drawing/2014/main" id="{B94836DB-A449-5E5A-4EA3-690CF44CFB75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79475339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3" name="Objeto 12" hidden="1">
                        <a:extLst>
                          <a:ext uri="{FF2B5EF4-FFF2-40B4-BE49-F238E27FC236}">
                            <a16:creationId xmlns:a16="http://schemas.microsoft.com/office/drawing/2014/main" id="{B94836DB-A449-5E5A-4EA3-690CF44CFB7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5D79035D-CD47-D3EF-FE97-9B573CA0A9DF}"/>
              </a:ext>
            </a:extLst>
          </p:cNvPr>
          <p:cNvSpPr/>
          <p:nvPr/>
        </p:nvSpPr>
        <p:spPr>
          <a:xfrm>
            <a:off x="6144759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3A1423AA-21DD-48FC-14CD-A10E4C9A4369}"/>
              </a:ext>
            </a:extLst>
          </p:cNvPr>
          <p:cNvSpPr/>
          <p:nvPr/>
        </p:nvSpPr>
        <p:spPr>
          <a:xfrm>
            <a:off x="9004691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E7F2AD97-4318-2D62-02D4-CC56D2EBE040}"/>
              </a:ext>
            </a:extLst>
          </p:cNvPr>
          <p:cNvSpPr/>
          <p:nvPr/>
        </p:nvSpPr>
        <p:spPr>
          <a:xfrm>
            <a:off x="424895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3C6D1DD5-4CE5-A48F-7E97-F261817DB983}"/>
              </a:ext>
            </a:extLst>
          </p:cNvPr>
          <p:cNvSpPr/>
          <p:nvPr/>
        </p:nvSpPr>
        <p:spPr>
          <a:xfrm>
            <a:off x="3284827" y="2539235"/>
            <a:ext cx="2736056" cy="4561956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x-none" sz="3200" b="0" i="0" u="none" strike="noStrike" cap="none" spc="0" normalizeH="0" baseline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28" name="Marcador de texto 7">
            <a:extLst>
              <a:ext uri="{FF2B5EF4-FFF2-40B4-BE49-F238E27FC236}">
                <a16:creationId xmlns:a16="http://schemas.microsoft.com/office/drawing/2014/main" id="{F57E9CCB-4FEF-3B4C-BB29-A871DC96C82B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76284" y="2870424"/>
            <a:ext cx="233679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29" name="Marcador de texto 7">
            <a:extLst>
              <a:ext uri="{FF2B5EF4-FFF2-40B4-BE49-F238E27FC236}">
                <a16:creationId xmlns:a16="http://schemas.microsoft.com/office/drawing/2014/main" id="{D012B9D1-835B-7745-97E3-74B7D8ED94F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76284" y="3429292"/>
            <a:ext cx="2336791" cy="12398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" dirty="0"/>
              <a:t>Título Arial </a:t>
            </a:r>
            <a:r>
              <a:rPr lang="es-CL" dirty="0"/>
              <a:t>16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0EA17AB2-535B-3E41-9012-14AE4DF3B697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676275" y="4852194"/>
            <a:ext cx="2336800" cy="1465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33" name="Marcador de texto 7">
            <a:extLst>
              <a:ext uri="{FF2B5EF4-FFF2-40B4-BE49-F238E27FC236}">
                <a16:creationId xmlns:a16="http://schemas.microsoft.com/office/drawing/2014/main" id="{0DCF0A1D-0E92-3E4E-AE6C-06E920D6E6EC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513002" y="2870424"/>
            <a:ext cx="233679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34" name="Marcador de texto 7">
            <a:extLst>
              <a:ext uri="{FF2B5EF4-FFF2-40B4-BE49-F238E27FC236}">
                <a16:creationId xmlns:a16="http://schemas.microsoft.com/office/drawing/2014/main" id="{6C423F7D-EEBF-3A44-B527-08BE6EB1B0E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513002" y="3429292"/>
            <a:ext cx="2336791" cy="12398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6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" dirty="0"/>
              <a:t>Título Arial </a:t>
            </a:r>
            <a:r>
              <a:rPr lang="es-CL" dirty="0"/>
              <a:t>16</a:t>
            </a:r>
          </a:p>
        </p:txBody>
      </p:sp>
      <p:sp>
        <p:nvSpPr>
          <p:cNvPr id="35" name="Marcador de posición de imagen 2">
            <a:extLst>
              <a:ext uri="{FF2B5EF4-FFF2-40B4-BE49-F238E27FC236}">
                <a16:creationId xmlns:a16="http://schemas.microsoft.com/office/drawing/2014/main" id="{93186F0C-C7B9-764C-B99E-96FA0437C4CE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3512993" y="4852194"/>
            <a:ext cx="2336800" cy="1465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1600">
                <a:solidFill>
                  <a:schemeClr val="bg1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37" name="Marcador de texto 7">
            <a:extLst>
              <a:ext uri="{FF2B5EF4-FFF2-40B4-BE49-F238E27FC236}">
                <a16:creationId xmlns:a16="http://schemas.microsoft.com/office/drawing/2014/main" id="{B61C247D-37DA-1141-B436-E9CA5E4D938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380893" y="2870424"/>
            <a:ext cx="2336790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38" name="Marcador de texto 7">
            <a:extLst>
              <a:ext uri="{FF2B5EF4-FFF2-40B4-BE49-F238E27FC236}">
                <a16:creationId xmlns:a16="http://schemas.microsoft.com/office/drawing/2014/main" id="{BBA61BC9-7FB0-9C4F-B8DC-AC4C5F1DD8D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380893" y="3429292"/>
            <a:ext cx="2336791" cy="12398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" dirty="0"/>
              <a:t>Título Arial </a:t>
            </a:r>
            <a:r>
              <a:rPr lang="es-CL" dirty="0"/>
              <a:t>16</a:t>
            </a:r>
          </a:p>
        </p:txBody>
      </p:sp>
      <p:sp>
        <p:nvSpPr>
          <p:cNvPr id="44" name="Marcador de posición de imagen 2">
            <a:extLst>
              <a:ext uri="{FF2B5EF4-FFF2-40B4-BE49-F238E27FC236}">
                <a16:creationId xmlns:a16="http://schemas.microsoft.com/office/drawing/2014/main" id="{57D13356-69C7-2542-A744-E65AE47B81E2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380884" y="4852194"/>
            <a:ext cx="2336800" cy="1465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46" name="Marcador de texto 7">
            <a:extLst>
              <a:ext uri="{FF2B5EF4-FFF2-40B4-BE49-F238E27FC236}">
                <a16:creationId xmlns:a16="http://schemas.microsoft.com/office/drawing/2014/main" id="{31421233-7F3D-574E-9B40-A3D57BE496C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207220" y="2870424"/>
            <a:ext cx="2336791" cy="511852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47" name="Marcador de texto 7">
            <a:extLst>
              <a:ext uri="{FF2B5EF4-FFF2-40B4-BE49-F238E27FC236}">
                <a16:creationId xmlns:a16="http://schemas.microsoft.com/office/drawing/2014/main" id="{B2A73391-D262-9140-B309-BB12AA19FA1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207221" y="3429292"/>
            <a:ext cx="2336791" cy="1239876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6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r>
              <a:rPr lang="es-ES" dirty="0"/>
              <a:t>Título Arial </a:t>
            </a:r>
            <a:r>
              <a:rPr lang="es-CL" dirty="0"/>
              <a:t>16</a:t>
            </a:r>
          </a:p>
        </p:txBody>
      </p:sp>
      <p:sp>
        <p:nvSpPr>
          <p:cNvPr id="48" name="Marcador de posición de imagen 2">
            <a:extLst>
              <a:ext uri="{FF2B5EF4-FFF2-40B4-BE49-F238E27FC236}">
                <a16:creationId xmlns:a16="http://schemas.microsoft.com/office/drawing/2014/main" id="{45275E7E-6C59-1249-AD15-26DA1036953E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9207212" y="4852194"/>
            <a:ext cx="2336800" cy="1465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1600">
                <a:solidFill>
                  <a:schemeClr val="tx2"/>
                </a:solidFill>
              </a:defRPr>
            </a:lvl1pPr>
          </a:lstStyle>
          <a:p>
            <a:r>
              <a:rPr lang="es-CL" dirty="0"/>
              <a:t>Doble clic para incorporar una imagen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9778E4AE-1610-C062-F7EC-A41B30388A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14" name="Subtítulo 2">
            <a:extLst>
              <a:ext uri="{FF2B5EF4-FFF2-40B4-BE49-F238E27FC236}">
                <a16:creationId xmlns:a16="http://schemas.microsoft.com/office/drawing/2014/main" id="{B31A843B-023E-04B5-0A32-E5F49E45D4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47577" y="1148262"/>
            <a:ext cx="9792000" cy="360000"/>
          </a:xfrm>
        </p:spPr>
        <p:txBody>
          <a:bodyPr lIns="0" tIns="0" rIns="0" bIns="0">
            <a:noAutofit/>
          </a:bodyPr>
          <a:lstStyle>
            <a:lvl1pPr marL="0" indent="0" algn="l">
              <a:buNone/>
              <a:defRPr sz="16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3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3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293330271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3" pos="3874">
          <p15:clr>
            <a:srgbClr val="FBAE40"/>
          </p15:clr>
        </p15:guide>
        <p15:guide id="4" orient="horz" pos="1637">
          <p15:clr>
            <a:srgbClr val="FBAE40"/>
          </p15:clr>
        </p15:guide>
        <p15:guide id="5" pos="2071">
          <p15:clr>
            <a:srgbClr val="FBAE40"/>
          </p15:clr>
        </p15:guide>
        <p15:guide id="6" pos="5655">
          <p15:clr>
            <a:srgbClr val="FBAE40"/>
          </p15:clr>
        </p15:guide>
        <p15:guide id="7" orient="horz" pos="667">
          <p15:clr>
            <a:srgbClr val="FBAE40"/>
          </p15:clr>
        </p15:guide>
      </p15:sldGuideLst>
    </p:ext>
  </p:extLs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bjetivos 3 puntos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Objeto 12" hidden="1">
            <a:extLst>
              <a:ext uri="{FF2B5EF4-FFF2-40B4-BE49-F238E27FC236}">
                <a16:creationId xmlns:a16="http://schemas.microsoft.com/office/drawing/2014/main" id="{8C5653FB-0B55-DF49-89A0-7BB644B8BB00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13" name="Objeto 12" hidden="1">
                        <a:extLst>
                          <a:ext uri="{FF2B5EF4-FFF2-40B4-BE49-F238E27FC236}">
                            <a16:creationId xmlns:a16="http://schemas.microsoft.com/office/drawing/2014/main" id="{8C5653FB-0B55-DF49-89A0-7BB644B8BB00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3978333C-7507-9031-20FB-A4008EE623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7916" y="747271"/>
            <a:ext cx="3733124" cy="1284729"/>
          </a:xfrm>
          <a:prstGeom prst="rect">
            <a:avLst/>
          </a:prstGeom>
        </p:spPr>
        <p:txBody>
          <a:bodyPr vert="horz" lIns="0" tIns="0" rIns="0" bIns="0"/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4000" b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s-ES" dirty="0"/>
              <a:t>Título Arial</a:t>
            </a:r>
            <a:br>
              <a:rPr lang="es-ES" dirty="0"/>
            </a:br>
            <a:r>
              <a:rPr lang="es-ES" dirty="0"/>
              <a:t>40 puntos</a:t>
            </a:r>
            <a:endParaRPr lang="es-CL" dirty="0"/>
          </a:p>
        </p:txBody>
      </p:sp>
      <p:sp>
        <p:nvSpPr>
          <p:cNvPr id="7" name="Marcador de texto 7">
            <a:extLst>
              <a:ext uri="{FF2B5EF4-FFF2-40B4-BE49-F238E27FC236}">
                <a16:creationId xmlns:a16="http://schemas.microsoft.com/office/drawing/2014/main" id="{C4D46A67-F299-766E-9BB6-1ADEC7FB26E8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6359129" y="2897348"/>
            <a:ext cx="3940458" cy="5043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id="{AAF2811A-08D5-387F-FDB1-55A4B69B06C2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6359127" y="3429000"/>
            <a:ext cx="3940459" cy="1039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EB39A987-683D-9D36-91F6-E2CFA93EF42C}"/>
              </a:ext>
            </a:extLst>
          </p:cNvPr>
          <p:cNvCxnSpPr>
            <a:cxnSpLocks/>
          </p:cNvCxnSpPr>
          <p:nvPr/>
        </p:nvCxnSpPr>
        <p:spPr>
          <a:xfrm>
            <a:off x="6359127" y="4794422"/>
            <a:ext cx="583287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Marcador de texto 7">
            <a:extLst>
              <a:ext uri="{FF2B5EF4-FFF2-40B4-BE49-F238E27FC236}">
                <a16:creationId xmlns:a16="http://schemas.microsoft.com/office/drawing/2014/main" id="{CC11910E-7802-190C-8172-59CD358D1250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6359129" y="747272"/>
            <a:ext cx="3940458" cy="5043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24" name="Marcador de texto 7">
            <a:extLst>
              <a:ext uri="{FF2B5EF4-FFF2-40B4-BE49-F238E27FC236}">
                <a16:creationId xmlns:a16="http://schemas.microsoft.com/office/drawing/2014/main" id="{7DA5667F-22FC-3BA9-6888-7B08F0BABC55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6359127" y="1278924"/>
            <a:ext cx="3940459" cy="1039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sp>
        <p:nvSpPr>
          <p:cNvPr id="25" name="Marcador de texto 7">
            <a:extLst>
              <a:ext uri="{FF2B5EF4-FFF2-40B4-BE49-F238E27FC236}">
                <a16:creationId xmlns:a16="http://schemas.microsoft.com/office/drawing/2014/main" id="{80F45604-88D7-0389-F6F0-4F7F3717C6B4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6359129" y="5121564"/>
            <a:ext cx="3940458" cy="50435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6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Título Arial Bold 16</a:t>
            </a:r>
            <a:endParaRPr lang="es-CL" dirty="0"/>
          </a:p>
        </p:txBody>
      </p:sp>
      <p:sp>
        <p:nvSpPr>
          <p:cNvPr id="27" name="Marcador de texto 7">
            <a:extLst>
              <a:ext uri="{FF2B5EF4-FFF2-40B4-BE49-F238E27FC236}">
                <a16:creationId xmlns:a16="http://schemas.microsoft.com/office/drawing/2014/main" id="{FA076D8B-DCE0-E493-F1BC-D55FBC503840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6359127" y="5653216"/>
            <a:ext cx="3940459" cy="1039663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14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/>
              <a:t>Texto Arial 14</a:t>
            </a:r>
            <a:endParaRPr lang="es-CL" dirty="0"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9D20BB05-D91B-DA0A-EC81-79B99DB4AB72}"/>
              </a:ext>
            </a:extLst>
          </p:cNvPr>
          <p:cNvCxnSpPr>
            <a:cxnSpLocks/>
          </p:cNvCxnSpPr>
          <p:nvPr/>
        </p:nvCxnSpPr>
        <p:spPr>
          <a:xfrm>
            <a:off x="6359127" y="2626955"/>
            <a:ext cx="583287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Marcador de pie de página 2"/>
          <p:cNvSpPr>
            <a:spLocks noGrp="1"/>
          </p:cNvSpPr>
          <p:nvPr>
            <p:ph type="ftr" sz="quarter" idx="5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96164293"/>
      </p:ext>
    </p:extLst>
  </p:cSld>
  <p:clrMapOvr>
    <a:masterClrMapping/>
  </p:clrMapOvr>
  <p:transition spd="med"/>
  <p:extLst>
    <p:ext uri="{DCECCB84-F9BA-43D5-87BE-67443E8EF086}">
      <p15:sldGuideLst xmlns:p15="http://schemas.microsoft.com/office/powerpoint/2012/main">
        <p15:guide id="1" orient="horz" pos="2774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1997">
          <p15:clr>
            <a:srgbClr val="FBAE40"/>
          </p15:clr>
        </p15:guide>
        <p15:guide id="4" orient="horz" pos="3550">
          <p15:clr>
            <a:srgbClr val="FBAE40"/>
          </p15:clr>
        </p15:guide>
        <p15:guide id="5" orient="horz" pos="1207">
          <p15:clr>
            <a:srgbClr val="FBAE40"/>
          </p15:clr>
        </p15:guide>
        <p15:guide id="6" orient="horz" pos="2160">
          <p15:clr>
            <a:srgbClr val="FBAE40"/>
          </p15:clr>
        </p15:guide>
        <p15:guide id="7" orient="horz" pos="1139">
          <p15:clr>
            <a:srgbClr val="FBAE40"/>
          </p15:clr>
        </p15:guide>
        <p15:guide id="8" orient="horz" pos="1915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 3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o 1" hidden="1">
            <a:extLst>
              <a:ext uri="{FF2B5EF4-FFF2-40B4-BE49-F238E27FC236}">
                <a16:creationId xmlns:a16="http://schemas.microsoft.com/office/drawing/2014/main" id="{7D264631-F2A2-F64D-95FE-2D276C78EEC7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0286855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7772400" imgH="10058400" progId="TCLayout.ActiveDocument.1">
                  <p:embed/>
                </p:oleObj>
              </mc:Choice>
              <mc:Fallback>
                <p:oleObj name="Diapositiva de think-cell" r:id="rId3" imgW="7772400" imgH="10058400" progId="TCLayout.ActiveDocument.1">
                  <p:embed/>
                  <p:pic>
                    <p:nvPicPr>
                      <p:cNvPr id="2" name="Objeto 1" hidden="1">
                        <a:extLst>
                          <a:ext uri="{FF2B5EF4-FFF2-40B4-BE49-F238E27FC236}">
                            <a16:creationId xmlns:a16="http://schemas.microsoft.com/office/drawing/2014/main" id="{7D264631-F2A2-F64D-95FE-2D276C78EEC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7" cy="15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Marcador de texto 7">
            <a:extLst>
              <a:ext uri="{FF2B5EF4-FFF2-40B4-BE49-F238E27FC236}">
                <a16:creationId xmlns:a16="http://schemas.microsoft.com/office/drawing/2014/main" id="{53813F30-C9BF-C3FA-97C6-539F7B586CD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866002" y="1325117"/>
            <a:ext cx="5340927" cy="329336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spcBef>
                <a:spcPts val="0"/>
              </a:spcBef>
              <a:buNone/>
              <a:tabLst/>
              <a:defRPr sz="11500" b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CL" dirty="0"/>
              <a:t>Texto</a:t>
            </a:r>
          </a:p>
        </p:txBody>
      </p:sp>
      <p:sp>
        <p:nvSpPr>
          <p:cNvPr id="10" name="Marcador de texto 7">
            <a:extLst>
              <a:ext uri="{FF2B5EF4-FFF2-40B4-BE49-F238E27FC236}">
                <a16:creationId xmlns:a16="http://schemas.microsoft.com/office/drawing/2014/main" id="{6FB70D57-6140-544B-66BD-B9086F39FEA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866002" y="4903909"/>
            <a:ext cx="2138711" cy="239485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buNone/>
              <a:defRPr sz="1200" b="0">
                <a:solidFill>
                  <a:schemeClr val="accent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4800" indent="0">
              <a:buNone/>
              <a:defRPr/>
            </a:lvl2pPr>
            <a:lvl3pPr marL="609600" indent="0">
              <a:buNone/>
              <a:defRPr/>
            </a:lvl3pPr>
            <a:lvl4pPr marL="914400" indent="0">
              <a:buNone/>
              <a:defRPr/>
            </a:lvl4pPr>
            <a:lvl5pPr marL="1219200" indent="0">
              <a:buNone/>
              <a:defRPr/>
            </a:lvl5pPr>
          </a:lstStyle>
          <a:p>
            <a:pPr lvl="0"/>
            <a:r>
              <a:rPr lang="es-ES" dirty="0" err="1"/>
              <a:t>www.achs.cl</a:t>
            </a:r>
            <a:endParaRPr lang="es-CL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9B54E3A-1114-3FDB-72FE-1E2602E9D0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232"/>
          <a:stretch/>
        </p:blipFill>
        <p:spPr>
          <a:xfrm>
            <a:off x="379957" y="696191"/>
            <a:ext cx="5954232" cy="6161809"/>
          </a:xfrm>
          <a:prstGeom prst="rect">
            <a:avLst/>
          </a:prstGeom>
        </p:spPr>
      </p:pic>
      <p:pic>
        <p:nvPicPr>
          <p:cNvPr id="8" name="Imagen 7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6002" y="5436201"/>
            <a:ext cx="505442" cy="505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31188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/>
  <p:extLst>
    <p:ext uri="{DCECCB84-F9BA-43D5-87BE-67443E8EF086}">
      <p15:sldGuideLst xmlns:p15="http://schemas.microsoft.com/office/powerpoint/2012/main">
        <p15:guide id="2" pos="6584">
          <p15:clr>
            <a:srgbClr val="FBAE40"/>
          </p15:clr>
        </p15:guide>
        <p15:guide id="3" pos="3597">
          <p15:clr>
            <a:srgbClr val="FBAE40"/>
          </p15:clr>
        </p15:guide>
      </p15:sldGuideLst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eño personalizado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6833349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br>
              <a:rPr lang="es-ES" dirty="0"/>
            </a:br>
            <a:endParaRPr lang="es-CL" dirty="0"/>
          </a:p>
        </p:txBody>
      </p:sp>
      <p:cxnSp>
        <p:nvCxnSpPr>
          <p:cNvPr id="46" name="28 Conector recto">
            <a:extLst>
              <a:ext uri="{FF2B5EF4-FFF2-40B4-BE49-F238E27FC236}">
                <a16:creationId xmlns:a16="http://schemas.microsoft.com/office/drawing/2014/main" id="{17E974FC-33F2-C9C0-C672-3359CE6E57DA}"/>
              </a:ext>
            </a:extLst>
          </p:cNvPr>
          <p:cNvCxnSpPr>
            <a:cxnSpLocks/>
          </p:cNvCxnSpPr>
          <p:nvPr/>
        </p:nvCxnSpPr>
        <p:spPr>
          <a:xfrm>
            <a:off x="9044050" y="1557338"/>
            <a:ext cx="2694123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Marcador de texto 49">
            <a:extLst>
              <a:ext uri="{FF2B5EF4-FFF2-40B4-BE49-F238E27FC236}">
                <a16:creationId xmlns:a16="http://schemas.microsoft.com/office/drawing/2014/main" id="{65C59AB4-EB1B-910E-6161-60B72778EAD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327807" y="1557338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1" name="Marcador de texto 49">
            <a:extLst>
              <a:ext uri="{FF2B5EF4-FFF2-40B4-BE49-F238E27FC236}">
                <a16:creationId xmlns:a16="http://schemas.microsoft.com/office/drawing/2014/main" id="{4CEB7449-A855-A744-2297-5979CA01634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327807" y="3182983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2" name="Marcador de texto 49">
            <a:extLst>
              <a:ext uri="{FF2B5EF4-FFF2-40B4-BE49-F238E27FC236}">
                <a16:creationId xmlns:a16="http://schemas.microsoft.com/office/drawing/2014/main" id="{B66DFA7E-7D5B-0238-9B03-786291CC29B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327807" y="4808628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3" name="Marcador de texto 49">
            <a:extLst>
              <a:ext uri="{FF2B5EF4-FFF2-40B4-BE49-F238E27FC236}">
                <a16:creationId xmlns:a16="http://schemas.microsoft.com/office/drawing/2014/main" id="{8D23CBBE-52F5-9B12-B294-878C4299DA79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66198" y="3182983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4" name="Marcador de texto 49">
            <a:extLst>
              <a:ext uri="{FF2B5EF4-FFF2-40B4-BE49-F238E27FC236}">
                <a16:creationId xmlns:a16="http://schemas.microsoft.com/office/drawing/2014/main" id="{764CEE0A-8B73-3992-6679-F38F1F1DE93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189416" y="1557338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5" name="Marcador de texto 49">
            <a:extLst>
              <a:ext uri="{FF2B5EF4-FFF2-40B4-BE49-F238E27FC236}">
                <a16:creationId xmlns:a16="http://schemas.microsoft.com/office/drawing/2014/main" id="{F9B072E7-2728-AC8E-B295-70399B4A33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189416" y="3182983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6" name="Marcador de texto 49">
            <a:extLst>
              <a:ext uri="{FF2B5EF4-FFF2-40B4-BE49-F238E27FC236}">
                <a16:creationId xmlns:a16="http://schemas.microsoft.com/office/drawing/2014/main" id="{3A25178A-DBEE-DFC4-D7BB-76092A78130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6189416" y="4808628"/>
            <a:ext cx="2673350" cy="1351948"/>
          </a:xfrm>
          <a:solidFill>
            <a:schemeClr val="tx2"/>
          </a:solidFill>
        </p:spPr>
        <p:txBody>
          <a:bodyPr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gráfico 69">
            <a:extLst>
              <a:ext uri="{FF2B5EF4-FFF2-40B4-BE49-F238E27FC236}">
                <a16:creationId xmlns:a16="http://schemas.microsoft.com/office/drawing/2014/main" id="{AD4783C1-4989-01EE-0D03-80854F12E165}"/>
              </a:ext>
            </a:extLst>
          </p:cNvPr>
          <p:cNvSpPr>
            <a:spLocks noGrp="1"/>
          </p:cNvSpPr>
          <p:nvPr>
            <p:ph type="chart" sz="quarter" idx="20"/>
          </p:nvPr>
        </p:nvSpPr>
        <p:spPr>
          <a:xfrm>
            <a:off x="607543" y="3423652"/>
            <a:ext cx="2390660" cy="955675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71" name="Marcador de texto 49">
            <a:extLst>
              <a:ext uri="{FF2B5EF4-FFF2-40B4-BE49-F238E27FC236}">
                <a16:creationId xmlns:a16="http://schemas.microsoft.com/office/drawing/2014/main" id="{E92E4CC6-CD15-8A63-0189-506371F9044D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061411" y="1323167"/>
            <a:ext cx="2673350" cy="234292"/>
          </a:xfrm>
          <a:noFill/>
        </p:spPr>
        <p:txBody>
          <a:bodyPr>
            <a:noAutofit/>
          </a:bodyPr>
          <a:lstStyle>
            <a:lvl1pPr marL="0" indent="0">
              <a:buNone/>
              <a:defRPr sz="14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3" name="Marcador de texto 49">
            <a:extLst>
              <a:ext uri="{FF2B5EF4-FFF2-40B4-BE49-F238E27FC236}">
                <a16:creationId xmlns:a16="http://schemas.microsoft.com/office/drawing/2014/main" id="{227F04DF-FF13-1B7B-6980-D1476CA9042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059961" y="1557338"/>
            <a:ext cx="2674800" cy="4602056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" name="Marcador de texto 49">
            <a:extLst>
              <a:ext uri="{FF2B5EF4-FFF2-40B4-BE49-F238E27FC236}">
                <a16:creationId xmlns:a16="http://schemas.microsoft.com/office/drawing/2014/main" id="{575D903E-9997-F823-2239-6D56BF5AF4D2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466198" y="4628667"/>
            <a:ext cx="287997" cy="225206"/>
          </a:xfrm>
          <a:solidFill>
            <a:schemeClr val="bg2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  </a:t>
            </a:r>
          </a:p>
        </p:txBody>
      </p:sp>
      <p:sp>
        <p:nvSpPr>
          <p:cNvPr id="3" name="Marcador de texto 49">
            <a:extLst>
              <a:ext uri="{FF2B5EF4-FFF2-40B4-BE49-F238E27FC236}">
                <a16:creationId xmlns:a16="http://schemas.microsoft.com/office/drawing/2014/main" id="{5A2286CE-A375-62A1-4841-BAF1DF07D6EE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466198" y="4948264"/>
            <a:ext cx="287997" cy="225206"/>
          </a:xfr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  </a:t>
            </a:r>
          </a:p>
        </p:txBody>
      </p:sp>
      <p:sp>
        <p:nvSpPr>
          <p:cNvPr id="4" name="Marcador de texto 49">
            <a:extLst>
              <a:ext uri="{FF2B5EF4-FFF2-40B4-BE49-F238E27FC236}">
                <a16:creationId xmlns:a16="http://schemas.microsoft.com/office/drawing/2014/main" id="{486C3E63-6CDB-A6E3-D4BD-5C80CB4D560A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815538" y="4628667"/>
            <a:ext cx="2324010" cy="22520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5" name="Marcador de texto 49">
            <a:extLst>
              <a:ext uri="{FF2B5EF4-FFF2-40B4-BE49-F238E27FC236}">
                <a16:creationId xmlns:a16="http://schemas.microsoft.com/office/drawing/2014/main" id="{5C8D17A8-879B-2B22-CC0A-63E09D60494D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815538" y="4948264"/>
            <a:ext cx="2324010" cy="22520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5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6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6892358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eño personalizad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39" name="Marcador de texto 34">
            <a:extLst>
              <a:ext uri="{FF2B5EF4-FFF2-40B4-BE49-F238E27FC236}">
                <a16:creationId xmlns:a16="http://schemas.microsoft.com/office/drawing/2014/main" id="{54260D41-C7E4-30CE-4873-5F856A836A5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57514" y="1614365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0" name="Marcador de texto 31">
            <a:extLst>
              <a:ext uri="{FF2B5EF4-FFF2-40B4-BE49-F238E27FC236}">
                <a16:creationId xmlns:a16="http://schemas.microsoft.com/office/drawing/2014/main" id="{270DEEBE-1143-EA9A-3500-A5C7B5DA4E0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78920" y="1617177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2" name="Marcador de texto 49">
            <a:extLst>
              <a:ext uri="{FF2B5EF4-FFF2-40B4-BE49-F238E27FC236}">
                <a16:creationId xmlns:a16="http://schemas.microsoft.com/office/drawing/2014/main" id="{EF76D1EF-4B7A-1EF1-D0B5-EC99EEDF289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154195" y="2096444"/>
            <a:ext cx="7087066" cy="524496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3" name="Marcador de texto 34">
            <a:extLst>
              <a:ext uri="{FF2B5EF4-FFF2-40B4-BE49-F238E27FC236}">
                <a16:creationId xmlns:a16="http://schemas.microsoft.com/office/drawing/2014/main" id="{CEBB605A-2901-A563-041E-CD22DC6509C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857514" y="3208541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4" name="Marcador de texto 31">
            <a:extLst>
              <a:ext uri="{FF2B5EF4-FFF2-40B4-BE49-F238E27FC236}">
                <a16:creationId xmlns:a16="http://schemas.microsoft.com/office/drawing/2014/main" id="{A0EBDC63-CF68-9C5C-1FE0-979E86DC66C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78920" y="321135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5" name="Marcador de texto 49">
            <a:extLst>
              <a:ext uri="{FF2B5EF4-FFF2-40B4-BE49-F238E27FC236}">
                <a16:creationId xmlns:a16="http://schemas.microsoft.com/office/drawing/2014/main" id="{DFB45C69-9237-7502-2F0E-6C4965F7706B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3154195" y="3690620"/>
            <a:ext cx="7087066" cy="524496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6" name="Marcador de texto 34">
            <a:extLst>
              <a:ext uri="{FF2B5EF4-FFF2-40B4-BE49-F238E27FC236}">
                <a16:creationId xmlns:a16="http://schemas.microsoft.com/office/drawing/2014/main" id="{E7AFF7E1-CE70-256E-B1FD-367171882CAD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857514" y="4889858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7" name="Marcador de texto 31">
            <a:extLst>
              <a:ext uri="{FF2B5EF4-FFF2-40B4-BE49-F238E27FC236}">
                <a16:creationId xmlns:a16="http://schemas.microsoft.com/office/drawing/2014/main" id="{5B730CF1-E63F-93AF-0411-16DD50A5BB9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2678920" y="4892670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8" name="Marcador de texto 49">
            <a:extLst>
              <a:ext uri="{FF2B5EF4-FFF2-40B4-BE49-F238E27FC236}">
                <a16:creationId xmlns:a16="http://schemas.microsoft.com/office/drawing/2014/main" id="{709655F6-925F-1171-7427-F6BB0CE1115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154195" y="5371937"/>
            <a:ext cx="7087066" cy="524496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9" name="Marcador de texto 49">
            <a:extLst>
              <a:ext uri="{FF2B5EF4-FFF2-40B4-BE49-F238E27FC236}">
                <a16:creationId xmlns:a16="http://schemas.microsoft.com/office/drawing/2014/main" id="{42E1B947-66E3-6C9A-AD76-1071AA9F3BF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447578" y="1304925"/>
            <a:ext cx="2010487" cy="4860925"/>
          </a:xfrm>
          <a:solidFill>
            <a:schemeClr val="tx2"/>
          </a:solidFill>
        </p:spPr>
        <p:txBody>
          <a:bodyPr anchor="t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9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0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91234694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eño personalizado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96833349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br>
              <a:rPr lang="es-ES" dirty="0"/>
            </a:br>
            <a:endParaRPr lang="es-CL" dirty="0"/>
          </a:p>
        </p:txBody>
      </p:sp>
      <p:sp>
        <p:nvSpPr>
          <p:cNvPr id="24" name="Marcador de texto 34">
            <a:extLst>
              <a:ext uri="{FF2B5EF4-FFF2-40B4-BE49-F238E27FC236}">
                <a16:creationId xmlns:a16="http://schemas.microsoft.com/office/drawing/2014/main" id="{D3FED2ED-68EA-2514-B9F2-137CE0FBEF7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7578" y="1724070"/>
            <a:ext cx="1964755" cy="842149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5" name="Marcador de texto 34">
            <a:extLst>
              <a:ext uri="{FF2B5EF4-FFF2-40B4-BE49-F238E27FC236}">
                <a16:creationId xmlns:a16="http://schemas.microsoft.com/office/drawing/2014/main" id="{FC417ABA-4D17-F30A-3CED-EF43519DF69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650003" y="1724071"/>
            <a:ext cx="8098337" cy="330871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8" name="Marcador de texto 34">
            <a:extLst>
              <a:ext uri="{FF2B5EF4-FFF2-40B4-BE49-F238E27FC236}">
                <a16:creationId xmlns:a16="http://schemas.microsoft.com/office/drawing/2014/main" id="{1E6897B5-047B-7914-25A0-1BB2AC3CEFC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2650003" y="2225517"/>
            <a:ext cx="8098337" cy="330871"/>
          </a:xfrm>
          <a:solidFill>
            <a:schemeClr val="accent1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9" name="Marcador de texto 34">
            <a:extLst>
              <a:ext uri="{FF2B5EF4-FFF2-40B4-BE49-F238E27FC236}">
                <a16:creationId xmlns:a16="http://schemas.microsoft.com/office/drawing/2014/main" id="{D8C02170-A848-14DC-6890-D9BB4C8D3D26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47578" y="2815451"/>
            <a:ext cx="1964755" cy="842149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0" name="Marcador de texto 34">
            <a:extLst>
              <a:ext uri="{FF2B5EF4-FFF2-40B4-BE49-F238E27FC236}">
                <a16:creationId xmlns:a16="http://schemas.microsoft.com/office/drawing/2014/main" id="{2B1D595A-2D1E-C8E8-7298-219AF32DE95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2650003" y="2815452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1" name="Marcador de texto 34">
            <a:extLst>
              <a:ext uri="{FF2B5EF4-FFF2-40B4-BE49-F238E27FC236}">
                <a16:creationId xmlns:a16="http://schemas.microsoft.com/office/drawing/2014/main" id="{44B13F70-4330-4D83-AFC6-7BE57EFD86A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650003" y="3316898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1" name="Marcador de texto 34">
            <a:extLst>
              <a:ext uri="{FF2B5EF4-FFF2-40B4-BE49-F238E27FC236}">
                <a16:creationId xmlns:a16="http://schemas.microsoft.com/office/drawing/2014/main" id="{F58EA09C-FF04-D370-6DC3-6F54C2578A4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47578" y="3936328"/>
            <a:ext cx="1964755" cy="842149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2" name="Marcador de texto 34">
            <a:extLst>
              <a:ext uri="{FF2B5EF4-FFF2-40B4-BE49-F238E27FC236}">
                <a16:creationId xmlns:a16="http://schemas.microsoft.com/office/drawing/2014/main" id="{89E1D36B-B1C8-B29F-41B3-BADA1606726F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650003" y="3936329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3" name="Marcador de texto 34">
            <a:extLst>
              <a:ext uri="{FF2B5EF4-FFF2-40B4-BE49-F238E27FC236}">
                <a16:creationId xmlns:a16="http://schemas.microsoft.com/office/drawing/2014/main" id="{3C9E6747-A8D8-BCEB-C54E-F8B5C0BFAB1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650003" y="4437775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4" name="Marcador de texto 34">
            <a:extLst>
              <a:ext uri="{FF2B5EF4-FFF2-40B4-BE49-F238E27FC236}">
                <a16:creationId xmlns:a16="http://schemas.microsoft.com/office/drawing/2014/main" id="{4E817DF5-9FAF-CD74-138D-074948AD1EA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7578" y="5027709"/>
            <a:ext cx="1964755" cy="842149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5" name="Marcador de texto 34">
            <a:extLst>
              <a:ext uri="{FF2B5EF4-FFF2-40B4-BE49-F238E27FC236}">
                <a16:creationId xmlns:a16="http://schemas.microsoft.com/office/drawing/2014/main" id="{0F1C697D-41E0-C8E2-8472-73A20CD23D4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650003" y="5027710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:a16="http://schemas.microsoft.com/office/drawing/2014/main" id="{3335E92C-B5CE-9004-644D-DFC87A2FB46C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50003" y="5529156"/>
            <a:ext cx="8098337" cy="330871"/>
          </a:xfrm>
          <a:solidFill>
            <a:schemeClr val="tx2"/>
          </a:solidFill>
        </p:spPr>
        <p:txBody>
          <a:bodyPr lIns="180000" tIns="180000" rIns="180000" bIns="18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2" name="Marcador de pie de página 1"/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3" name="Marcador de número de diapositiva 2"/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7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1964754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:a16="http://schemas.microsoft.com/office/drawing/2014/main" id="{B1E462D8-2796-1E4A-955E-374B96D09A5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650003" y="1328808"/>
            <a:ext cx="2104509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59901503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eño personalizado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27" name="28 Conector recto">
            <a:extLst>
              <a:ext uri="{FF2B5EF4-FFF2-40B4-BE49-F238E27FC236}">
                <a16:creationId xmlns:a16="http://schemas.microsoft.com/office/drawing/2014/main" id="{7C2338FF-14EA-817D-87DC-28AD2B96B0CD}"/>
              </a:ext>
            </a:extLst>
          </p:cNvPr>
          <p:cNvCxnSpPr>
            <a:cxnSpLocks/>
          </p:cNvCxnSpPr>
          <p:nvPr/>
        </p:nvCxnSpPr>
        <p:spPr>
          <a:xfrm>
            <a:off x="447578" y="1543924"/>
            <a:ext cx="7606658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Marcador de texto 49">
            <a:extLst>
              <a:ext uri="{FF2B5EF4-FFF2-40B4-BE49-F238E27FC236}">
                <a16:creationId xmlns:a16="http://schemas.microsoft.com/office/drawing/2014/main" id="{E05734F2-CED4-8924-A343-49E26EF86A5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47579" y="1676277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:a16="http://schemas.microsoft.com/office/drawing/2014/main" id="{8FC76D54-EED4-75EA-2F7D-11A14BC405D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47579" y="2466295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3" name="Marcador de texto 49">
            <a:extLst>
              <a:ext uri="{FF2B5EF4-FFF2-40B4-BE49-F238E27FC236}">
                <a16:creationId xmlns:a16="http://schemas.microsoft.com/office/drawing/2014/main" id="{3505BCEB-9E33-3B35-0374-A3B0CF960075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47579" y="3258947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4" name="Marcador de texto 49">
            <a:extLst>
              <a:ext uri="{FF2B5EF4-FFF2-40B4-BE49-F238E27FC236}">
                <a16:creationId xmlns:a16="http://schemas.microsoft.com/office/drawing/2014/main" id="{288C4292-B6DD-013E-3D47-0F7C2ED05AA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47579" y="4048965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5" name="Marcador de texto 49">
            <a:extLst>
              <a:ext uri="{FF2B5EF4-FFF2-40B4-BE49-F238E27FC236}">
                <a16:creationId xmlns:a16="http://schemas.microsoft.com/office/drawing/2014/main" id="{67352EFF-57E4-1068-B717-A2AE8FDBC1A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47579" y="4838983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6" name="Marcador de texto 49">
            <a:extLst>
              <a:ext uri="{FF2B5EF4-FFF2-40B4-BE49-F238E27FC236}">
                <a16:creationId xmlns:a16="http://schemas.microsoft.com/office/drawing/2014/main" id="{EDC46FD0-0231-1AF6-74CB-0E80FEFC7A3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447579" y="5628999"/>
            <a:ext cx="1999060" cy="526252"/>
          </a:xfrm>
          <a:prstGeom prst="homePlate">
            <a:avLst/>
          </a:prstGeom>
          <a:solidFill>
            <a:schemeClr val="accent1"/>
          </a:solidFill>
        </p:spPr>
        <p:txBody>
          <a:bodyPr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0" name="Marcador de texto 49">
            <a:extLst>
              <a:ext uri="{FF2B5EF4-FFF2-40B4-BE49-F238E27FC236}">
                <a16:creationId xmlns:a16="http://schemas.microsoft.com/office/drawing/2014/main" id="{27C0CCB8-FC2B-04DE-8EA2-891488D4406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051025" y="1538471"/>
            <a:ext cx="2673350" cy="4620923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pic>
        <p:nvPicPr>
          <p:cNvPr id="42" name="Imagen 41">
            <a:extLst>
              <a:ext uri="{FF2B5EF4-FFF2-40B4-BE49-F238E27FC236}">
                <a16:creationId xmlns:a16="http://schemas.microsoft.com/office/drawing/2014/main" id="{D9C29C8D-FCDA-A370-6DCD-03A8D289E8B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11760"/>
          <a:stretch/>
        </p:blipFill>
        <p:spPr>
          <a:xfrm>
            <a:off x="8234812" y="3140458"/>
            <a:ext cx="625321" cy="1171633"/>
          </a:xfrm>
          <a:prstGeom prst="rect">
            <a:avLst/>
          </a:prstGeom>
          <a:solidFill>
            <a:schemeClr val="tx2"/>
          </a:solidFill>
        </p:spPr>
      </p:pic>
      <p:sp>
        <p:nvSpPr>
          <p:cNvPr id="46" name="Marcador de texto 49">
            <a:extLst>
              <a:ext uri="{FF2B5EF4-FFF2-40B4-BE49-F238E27FC236}">
                <a16:creationId xmlns:a16="http://schemas.microsoft.com/office/drawing/2014/main" id="{E87D6ED8-C300-9A48-0B0F-EE18C324D39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662582" y="2468051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7" name="Marcador de texto 49">
            <a:extLst>
              <a:ext uri="{FF2B5EF4-FFF2-40B4-BE49-F238E27FC236}">
                <a16:creationId xmlns:a16="http://schemas.microsoft.com/office/drawing/2014/main" id="{2BE26540-2188-2C21-582F-F962681DFC4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662582" y="1678911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8" name="Marcador de texto 49">
            <a:extLst>
              <a:ext uri="{FF2B5EF4-FFF2-40B4-BE49-F238E27FC236}">
                <a16:creationId xmlns:a16="http://schemas.microsoft.com/office/drawing/2014/main" id="{C61D23D2-F540-A494-1982-6F9C066B71EA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662582" y="4046330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49" name="Marcador de texto 49">
            <a:extLst>
              <a:ext uri="{FF2B5EF4-FFF2-40B4-BE49-F238E27FC236}">
                <a16:creationId xmlns:a16="http://schemas.microsoft.com/office/drawing/2014/main" id="{3D7B4374-5F06-4775-3250-01DEA4323E48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62582" y="3257190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50" name="Marcador de texto 49">
            <a:extLst>
              <a:ext uri="{FF2B5EF4-FFF2-40B4-BE49-F238E27FC236}">
                <a16:creationId xmlns:a16="http://schemas.microsoft.com/office/drawing/2014/main" id="{0D26AE7A-DFD2-9007-3969-9D0341D277A2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2662582" y="5624610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51" name="Marcador de texto 49">
            <a:extLst>
              <a:ext uri="{FF2B5EF4-FFF2-40B4-BE49-F238E27FC236}">
                <a16:creationId xmlns:a16="http://schemas.microsoft.com/office/drawing/2014/main" id="{F59C4BB5-8F40-671F-252D-24802B07989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2662582" y="4835470"/>
            <a:ext cx="5391653" cy="524496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7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31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19980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cxnSp>
        <p:nvCxnSpPr>
          <p:cNvPr id="37" name="28 Conector recto">
            <a:extLst>
              <a:ext uri="{FF2B5EF4-FFF2-40B4-BE49-F238E27FC236}">
                <a16:creationId xmlns:a16="http://schemas.microsoft.com/office/drawing/2014/main" id="{17E974FC-33F2-C9C0-C672-3359CE6E57DA}"/>
              </a:ext>
            </a:extLst>
          </p:cNvPr>
          <p:cNvCxnSpPr>
            <a:cxnSpLocks/>
          </p:cNvCxnSpPr>
          <p:nvPr/>
        </p:nvCxnSpPr>
        <p:spPr>
          <a:xfrm>
            <a:off x="9044050" y="1557338"/>
            <a:ext cx="2694123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Marcador de texto 49">
            <a:extLst>
              <a:ext uri="{FF2B5EF4-FFF2-40B4-BE49-F238E27FC236}">
                <a16:creationId xmlns:a16="http://schemas.microsoft.com/office/drawing/2014/main" id="{E92E4CC6-CD15-8A63-0189-506371F9044D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061411" y="1323167"/>
            <a:ext cx="2673350" cy="234292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998581819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eño personalizado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146" name="28 Conector recto">
            <a:extLst>
              <a:ext uri="{FF2B5EF4-FFF2-40B4-BE49-F238E27FC236}">
                <a16:creationId xmlns:a16="http://schemas.microsoft.com/office/drawing/2014/main" id="{CD9AFF18-1D00-7A0A-2E10-B238816600D2}"/>
              </a:ext>
            </a:extLst>
          </p:cNvPr>
          <p:cNvCxnSpPr>
            <a:cxnSpLocks/>
          </p:cNvCxnSpPr>
          <p:nvPr/>
        </p:nvCxnSpPr>
        <p:spPr>
          <a:xfrm>
            <a:off x="442913" y="1548251"/>
            <a:ext cx="8015701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Marcador de gráfico 150">
            <a:extLst>
              <a:ext uri="{FF2B5EF4-FFF2-40B4-BE49-F238E27FC236}">
                <a16:creationId xmlns:a16="http://schemas.microsoft.com/office/drawing/2014/main" id="{05118DE9-F0E6-8EDC-C655-FBEFD2029434}"/>
              </a:ext>
            </a:extLst>
          </p:cNvPr>
          <p:cNvSpPr>
            <a:spLocks noGrp="1"/>
          </p:cNvSpPr>
          <p:nvPr>
            <p:ph type="chart" sz="quarter" idx="28"/>
          </p:nvPr>
        </p:nvSpPr>
        <p:spPr>
          <a:xfrm>
            <a:off x="447674" y="1772089"/>
            <a:ext cx="8015605" cy="4393762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153" name="Marcador de texto 49">
            <a:extLst>
              <a:ext uri="{FF2B5EF4-FFF2-40B4-BE49-F238E27FC236}">
                <a16:creationId xmlns:a16="http://schemas.microsoft.com/office/drawing/2014/main" id="{84A0D9FB-A827-29B3-A8AF-CC075A07AF4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051025" y="1856493"/>
            <a:ext cx="987055" cy="470148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N</a:t>
            </a:r>
          </a:p>
        </p:txBody>
      </p:sp>
      <p:sp>
        <p:nvSpPr>
          <p:cNvPr id="155" name="Marcador de texto 49">
            <a:extLst>
              <a:ext uri="{FF2B5EF4-FFF2-40B4-BE49-F238E27FC236}">
                <a16:creationId xmlns:a16="http://schemas.microsoft.com/office/drawing/2014/main" id="{E0BFBE7D-4676-C06D-3A55-782C4BFBC11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10144442" y="1856488"/>
            <a:ext cx="1579933" cy="470147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58" name="Marcador de texto 49">
            <a:extLst>
              <a:ext uri="{FF2B5EF4-FFF2-40B4-BE49-F238E27FC236}">
                <a16:creationId xmlns:a16="http://schemas.microsoft.com/office/drawing/2014/main" id="{63E4258C-2A54-8DE0-E85D-413FC8B848C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051025" y="2760733"/>
            <a:ext cx="987055" cy="470148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N</a:t>
            </a:r>
          </a:p>
        </p:txBody>
      </p:sp>
      <p:sp>
        <p:nvSpPr>
          <p:cNvPr id="159" name="Marcador de texto 49">
            <a:extLst>
              <a:ext uri="{FF2B5EF4-FFF2-40B4-BE49-F238E27FC236}">
                <a16:creationId xmlns:a16="http://schemas.microsoft.com/office/drawing/2014/main" id="{B71F0879-DDEA-DED9-DDCF-BB39B74B6E7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10144442" y="2760728"/>
            <a:ext cx="1579933" cy="470147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60" name="Marcador de texto 49">
            <a:extLst>
              <a:ext uri="{FF2B5EF4-FFF2-40B4-BE49-F238E27FC236}">
                <a16:creationId xmlns:a16="http://schemas.microsoft.com/office/drawing/2014/main" id="{D5AA7D63-3309-0336-ECE6-AD0D41559AB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9051025" y="3654813"/>
            <a:ext cx="987055" cy="470148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N</a:t>
            </a:r>
          </a:p>
        </p:txBody>
      </p:sp>
      <p:sp>
        <p:nvSpPr>
          <p:cNvPr id="161" name="Marcador de texto 49">
            <a:extLst>
              <a:ext uri="{FF2B5EF4-FFF2-40B4-BE49-F238E27FC236}">
                <a16:creationId xmlns:a16="http://schemas.microsoft.com/office/drawing/2014/main" id="{4F9B9F28-3436-E9BC-C3EC-87DCACB6D85C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10144442" y="3654808"/>
            <a:ext cx="1579933" cy="470147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62" name="Marcador de texto 49">
            <a:extLst>
              <a:ext uri="{FF2B5EF4-FFF2-40B4-BE49-F238E27FC236}">
                <a16:creationId xmlns:a16="http://schemas.microsoft.com/office/drawing/2014/main" id="{0E1592C8-6918-D2CB-A559-D07AAE05468F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051025" y="4559053"/>
            <a:ext cx="987055" cy="470148"/>
          </a:xfrm>
          <a:noFill/>
        </p:spPr>
        <p:txBody>
          <a:bodyPr anchor="ctr">
            <a:noAutofit/>
          </a:bodyPr>
          <a:lstStyle>
            <a:lvl1pPr marL="0" indent="0" algn="r">
              <a:buNone/>
              <a:defRPr sz="32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N</a:t>
            </a:r>
          </a:p>
        </p:txBody>
      </p:sp>
      <p:sp>
        <p:nvSpPr>
          <p:cNvPr id="163" name="Marcador de texto 49">
            <a:extLst>
              <a:ext uri="{FF2B5EF4-FFF2-40B4-BE49-F238E27FC236}">
                <a16:creationId xmlns:a16="http://schemas.microsoft.com/office/drawing/2014/main" id="{63B870C0-B543-BA7F-A686-1E756AEAFDDB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0144442" y="4559048"/>
            <a:ext cx="1579933" cy="470147"/>
          </a:xfrm>
          <a:noFill/>
        </p:spPr>
        <p:txBody>
          <a:bodyPr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7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8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2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19980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cxnSp>
        <p:nvCxnSpPr>
          <p:cNvPr id="23" name="28 Conector recto">
            <a:extLst>
              <a:ext uri="{FF2B5EF4-FFF2-40B4-BE49-F238E27FC236}">
                <a16:creationId xmlns:a16="http://schemas.microsoft.com/office/drawing/2014/main" id="{17E974FC-33F2-C9C0-C672-3359CE6E57DA}"/>
              </a:ext>
            </a:extLst>
          </p:cNvPr>
          <p:cNvCxnSpPr>
            <a:cxnSpLocks/>
          </p:cNvCxnSpPr>
          <p:nvPr/>
        </p:nvCxnSpPr>
        <p:spPr>
          <a:xfrm>
            <a:off x="9044050" y="1557338"/>
            <a:ext cx="2694123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Marcador de texto 49">
            <a:extLst>
              <a:ext uri="{FF2B5EF4-FFF2-40B4-BE49-F238E27FC236}">
                <a16:creationId xmlns:a16="http://schemas.microsoft.com/office/drawing/2014/main" id="{E92E4CC6-CD15-8A63-0189-506371F9044D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061411" y="1323167"/>
            <a:ext cx="2673350" cy="234292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360955059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eño personalizado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146" name="28 Conector recto">
            <a:extLst>
              <a:ext uri="{FF2B5EF4-FFF2-40B4-BE49-F238E27FC236}">
                <a16:creationId xmlns:a16="http://schemas.microsoft.com/office/drawing/2014/main" id="{CD9AFF18-1D00-7A0A-2E10-B238816600D2}"/>
              </a:ext>
            </a:extLst>
          </p:cNvPr>
          <p:cNvCxnSpPr>
            <a:cxnSpLocks/>
          </p:cNvCxnSpPr>
          <p:nvPr/>
        </p:nvCxnSpPr>
        <p:spPr>
          <a:xfrm>
            <a:off x="432753" y="1557338"/>
            <a:ext cx="5181028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Marcador de gráfico 150">
            <a:extLst>
              <a:ext uri="{FF2B5EF4-FFF2-40B4-BE49-F238E27FC236}">
                <a16:creationId xmlns:a16="http://schemas.microsoft.com/office/drawing/2014/main" id="{05118DE9-F0E6-8EDC-C655-FBEFD2029434}"/>
              </a:ext>
            </a:extLst>
          </p:cNvPr>
          <p:cNvSpPr>
            <a:spLocks noGrp="1"/>
          </p:cNvSpPr>
          <p:nvPr>
            <p:ph type="chart" sz="quarter" idx="28"/>
          </p:nvPr>
        </p:nvSpPr>
        <p:spPr>
          <a:xfrm>
            <a:off x="432719" y="1727722"/>
            <a:ext cx="5180966" cy="3563466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9" name="Marcador de texto 49">
            <a:extLst>
              <a:ext uri="{FF2B5EF4-FFF2-40B4-BE49-F238E27FC236}">
                <a16:creationId xmlns:a16="http://schemas.microsoft.com/office/drawing/2014/main" id="{36C9AA89-70A9-96EF-08A2-1941754773F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2913" y="5647847"/>
            <a:ext cx="11328787" cy="470147"/>
          </a:xfrm>
          <a:noFill/>
        </p:spPr>
        <p:txBody>
          <a:bodyPr anchor="ctr">
            <a:noAutofit/>
          </a:bodyPr>
          <a:lstStyle>
            <a:lvl1pPr marL="0" indent="0" algn="ctr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cxnSp>
        <p:nvCxnSpPr>
          <p:cNvPr id="20" name="28 Conector recto">
            <a:extLst>
              <a:ext uri="{FF2B5EF4-FFF2-40B4-BE49-F238E27FC236}">
                <a16:creationId xmlns:a16="http://schemas.microsoft.com/office/drawing/2014/main" id="{D1AAE0B0-B1C7-7622-B4F0-C30A227DC181}"/>
              </a:ext>
            </a:extLst>
          </p:cNvPr>
          <p:cNvCxnSpPr>
            <a:cxnSpLocks/>
          </p:cNvCxnSpPr>
          <p:nvPr/>
        </p:nvCxnSpPr>
        <p:spPr>
          <a:xfrm>
            <a:off x="6590672" y="1557338"/>
            <a:ext cx="5181028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Marcador de gráfico 150">
            <a:extLst>
              <a:ext uri="{FF2B5EF4-FFF2-40B4-BE49-F238E27FC236}">
                <a16:creationId xmlns:a16="http://schemas.microsoft.com/office/drawing/2014/main" id="{36CEC36F-5B5E-A05B-2DEC-D3CE91C8A6D4}"/>
              </a:ext>
            </a:extLst>
          </p:cNvPr>
          <p:cNvSpPr>
            <a:spLocks noGrp="1"/>
          </p:cNvSpPr>
          <p:nvPr>
            <p:ph type="chart" sz="quarter" idx="33"/>
          </p:nvPr>
        </p:nvSpPr>
        <p:spPr>
          <a:xfrm>
            <a:off x="6601875" y="1727722"/>
            <a:ext cx="5180966" cy="3563466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17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51804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8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591300" y="1328808"/>
            <a:ext cx="51804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1679987960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eño personalizado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25" name="Marcador de texto 34">
            <a:extLst>
              <a:ext uri="{FF2B5EF4-FFF2-40B4-BE49-F238E27FC236}">
                <a16:creationId xmlns:a16="http://schemas.microsoft.com/office/drawing/2014/main" id="{44BA7B2D-169E-09F6-14BA-09E44D14D9A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71480" y="1722909"/>
            <a:ext cx="7732429" cy="896671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26" name="Marcador de texto 31">
            <a:extLst>
              <a:ext uri="{FF2B5EF4-FFF2-40B4-BE49-F238E27FC236}">
                <a16:creationId xmlns:a16="http://schemas.microsoft.com/office/drawing/2014/main" id="{C4827CB1-5EFF-9B5B-992A-EC194F6BEB6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92887" y="1992650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0" name="Marcador de texto 34">
            <a:extLst>
              <a:ext uri="{FF2B5EF4-FFF2-40B4-BE49-F238E27FC236}">
                <a16:creationId xmlns:a16="http://schemas.microsoft.com/office/drawing/2014/main" id="{4CD7CCD0-1E82-0F5E-6B7E-DADD1ACFA3A8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871480" y="2853618"/>
            <a:ext cx="7732429" cy="896671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1" name="Marcador de texto 31">
            <a:extLst>
              <a:ext uri="{FF2B5EF4-FFF2-40B4-BE49-F238E27FC236}">
                <a16:creationId xmlns:a16="http://schemas.microsoft.com/office/drawing/2014/main" id="{21B01A52-5DC3-F441-4910-6ED91E6343A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2692887" y="3123359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7" name="Marcador de texto 34">
            <a:extLst>
              <a:ext uri="{FF2B5EF4-FFF2-40B4-BE49-F238E27FC236}">
                <a16:creationId xmlns:a16="http://schemas.microsoft.com/office/drawing/2014/main" id="{39D00571-CBCE-1055-7B0C-D0ADE391B2E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2871480" y="4003992"/>
            <a:ext cx="7732429" cy="896671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1" name="Marcador de texto 31">
            <a:extLst>
              <a:ext uri="{FF2B5EF4-FFF2-40B4-BE49-F238E27FC236}">
                <a16:creationId xmlns:a16="http://schemas.microsoft.com/office/drawing/2014/main" id="{4AA8B7D6-A2BC-ECA8-5D7A-A7EB93B1677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2692887" y="4273733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3" name="Marcador de texto 34">
            <a:extLst>
              <a:ext uri="{FF2B5EF4-FFF2-40B4-BE49-F238E27FC236}">
                <a16:creationId xmlns:a16="http://schemas.microsoft.com/office/drawing/2014/main" id="{E8B7423C-1808-9B07-6A30-59653C8D7A4F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871480" y="5134701"/>
            <a:ext cx="7732429" cy="896671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4" name="Marcador de texto 31">
            <a:extLst>
              <a:ext uri="{FF2B5EF4-FFF2-40B4-BE49-F238E27FC236}">
                <a16:creationId xmlns:a16="http://schemas.microsoft.com/office/drawing/2014/main" id="{4B45B11D-EF15-BFF9-9BC0-E2669B1D155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2692887" y="5404442"/>
            <a:ext cx="357188" cy="357188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5" name="Marcador de texto 34">
            <a:extLst>
              <a:ext uri="{FF2B5EF4-FFF2-40B4-BE49-F238E27FC236}">
                <a16:creationId xmlns:a16="http://schemas.microsoft.com/office/drawing/2014/main" id="{7A429157-FE10-D61D-F2FC-B70E632F37C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42913" y="1722909"/>
            <a:ext cx="2104510" cy="4308045"/>
          </a:xfrm>
          <a:solidFill>
            <a:schemeClr val="tx2"/>
          </a:solidFill>
        </p:spPr>
        <p:txBody>
          <a:bodyPr lIns="180000" tIns="180000" rIns="180000" bIns="180000" anchor="t"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5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6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0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21060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1" name="Marcador de texto 49">
            <a:extLst>
              <a:ext uri="{FF2B5EF4-FFF2-40B4-BE49-F238E27FC236}">
                <a16:creationId xmlns:a16="http://schemas.microsoft.com/office/drawing/2014/main" id="{B1E462D8-2796-1E4A-955E-374B96D09A5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71480" y="1328808"/>
            <a:ext cx="2104509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364306570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eño personalizado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7D00A3F0-1DBD-1D33-8E5F-B66DB97D8FD7}"/>
              </a:ext>
            </a:extLst>
          </p:cNvPr>
          <p:cNvCxnSpPr>
            <a:cxnSpLocks/>
          </p:cNvCxnSpPr>
          <p:nvPr/>
        </p:nvCxnSpPr>
        <p:spPr>
          <a:xfrm>
            <a:off x="2349500" y="1557338"/>
            <a:ext cx="0" cy="2523770"/>
          </a:xfrm>
          <a:prstGeom prst="line">
            <a:avLst/>
          </a:prstGeom>
          <a:noFill/>
          <a:ln w="19050" cap="flat">
            <a:solidFill>
              <a:schemeClr val="accent3">
                <a:lumMod val="75000"/>
                <a:lumOff val="2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cxnSp>
        <p:nvCxnSpPr>
          <p:cNvPr id="10" name="Conector recto 9">
            <a:extLst>
              <a:ext uri="{FF2B5EF4-FFF2-40B4-BE49-F238E27FC236}">
                <a16:creationId xmlns:a16="http://schemas.microsoft.com/office/drawing/2014/main" id="{D8DA6DB9-6655-E31D-4DF8-A9BFB349B924}"/>
              </a:ext>
            </a:extLst>
          </p:cNvPr>
          <p:cNvCxnSpPr>
            <a:cxnSpLocks/>
          </p:cNvCxnSpPr>
          <p:nvPr/>
        </p:nvCxnSpPr>
        <p:spPr>
          <a:xfrm>
            <a:off x="2349500" y="4679941"/>
            <a:ext cx="0" cy="1260414"/>
          </a:xfrm>
          <a:prstGeom prst="line">
            <a:avLst/>
          </a:prstGeom>
          <a:noFill/>
          <a:ln w="19050" cap="flat">
            <a:solidFill>
              <a:schemeClr val="accent3">
                <a:lumMod val="75000"/>
                <a:lumOff val="25000"/>
              </a:schemeClr>
            </a:solidFill>
            <a:prstDash val="solid"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sp>
        <p:nvSpPr>
          <p:cNvPr id="22" name="Marcador de texto 34">
            <a:extLst>
              <a:ext uri="{FF2B5EF4-FFF2-40B4-BE49-F238E27FC236}">
                <a16:creationId xmlns:a16="http://schemas.microsoft.com/office/drawing/2014/main" id="{462A4861-FA73-4F84-D33F-E36591B942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857514" y="1703767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23" name="Marcador de texto 31">
            <a:extLst>
              <a:ext uri="{FF2B5EF4-FFF2-40B4-BE49-F238E27FC236}">
                <a16:creationId xmlns:a16="http://schemas.microsoft.com/office/drawing/2014/main" id="{2A9F2B1D-23F6-CA0E-3516-72F6643F7F5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678920" y="1706579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28" name="Marcador de texto 34">
            <a:extLst>
              <a:ext uri="{FF2B5EF4-FFF2-40B4-BE49-F238E27FC236}">
                <a16:creationId xmlns:a16="http://schemas.microsoft.com/office/drawing/2014/main" id="{FF397842-E966-0BAD-2099-3A4A04BD1E6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857514" y="2320217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2" name="Marcador de texto 31">
            <a:extLst>
              <a:ext uri="{FF2B5EF4-FFF2-40B4-BE49-F238E27FC236}">
                <a16:creationId xmlns:a16="http://schemas.microsoft.com/office/drawing/2014/main" id="{9E378365-C358-1A5A-6210-FED06EA7AF83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678920" y="2323029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3" name="Marcador de texto 34">
            <a:extLst>
              <a:ext uri="{FF2B5EF4-FFF2-40B4-BE49-F238E27FC236}">
                <a16:creationId xmlns:a16="http://schemas.microsoft.com/office/drawing/2014/main" id="{E2C5DC06-7BB7-7232-58C7-444D3E883742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857514" y="2957215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4" name="Marcador de texto 31">
            <a:extLst>
              <a:ext uri="{FF2B5EF4-FFF2-40B4-BE49-F238E27FC236}">
                <a16:creationId xmlns:a16="http://schemas.microsoft.com/office/drawing/2014/main" id="{D88F5D89-C7C9-442F-44A9-A2BA30658081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2678920" y="2960027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35" name="Marcador de texto 34">
            <a:extLst>
              <a:ext uri="{FF2B5EF4-FFF2-40B4-BE49-F238E27FC236}">
                <a16:creationId xmlns:a16="http://schemas.microsoft.com/office/drawing/2014/main" id="{5D97D7C2-0F0D-4275-E1C0-DFE6973AA64A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857514" y="3573665"/>
            <a:ext cx="7383748" cy="360000"/>
          </a:xfrm>
          <a:solidFill>
            <a:schemeClr val="tx2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/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36" name="Marcador de texto 31">
            <a:extLst>
              <a:ext uri="{FF2B5EF4-FFF2-40B4-BE49-F238E27FC236}">
                <a16:creationId xmlns:a16="http://schemas.microsoft.com/office/drawing/2014/main" id="{C6743988-3135-9B1B-A7E1-84F9AF68356C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2678920" y="3576477"/>
            <a:ext cx="357188" cy="35718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/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0" name="Marcador de texto 34">
            <a:extLst>
              <a:ext uri="{FF2B5EF4-FFF2-40B4-BE49-F238E27FC236}">
                <a16:creationId xmlns:a16="http://schemas.microsoft.com/office/drawing/2014/main" id="{986A27C1-4385-EA36-2391-6E1C25905423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857514" y="4800623"/>
            <a:ext cx="7383748" cy="360000"/>
          </a:xfrm>
          <a:solidFill>
            <a:schemeClr val="accent1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2" name="Marcador de texto 31">
            <a:extLst>
              <a:ext uri="{FF2B5EF4-FFF2-40B4-BE49-F238E27FC236}">
                <a16:creationId xmlns:a16="http://schemas.microsoft.com/office/drawing/2014/main" id="{9303CB70-6710-7652-6862-92FD3CEF4AD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678920" y="4803435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6" name="Marcador de texto 34">
            <a:extLst>
              <a:ext uri="{FF2B5EF4-FFF2-40B4-BE49-F238E27FC236}">
                <a16:creationId xmlns:a16="http://schemas.microsoft.com/office/drawing/2014/main" id="{619B6F0C-A526-9A80-52DE-21AA36F46C2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857514" y="5417073"/>
            <a:ext cx="7383748" cy="360000"/>
          </a:xfrm>
          <a:solidFill>
            <a:schemeClr val="accent1"/>
          </a:solidFill>
        </p:spPr>
        <p:txBody>
          <a:bodyPr lIns="360000" anchor="ctr">
            <a:noAutofit/>
          </a:bodyPr>
          <a:lstStyle>
            <a:lvl1pPr marL="0" indent="0">
              <a:buNone/>
              <a:defRPr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Tema N</a:t>
            </a:r>
            <a:endParaRPr lang="es-CL" dirty="0"/>
          </a:p>
        </p:txBody>
      </p:sp>
      <p:sp>
        <p:nvSpPr>
          <p:cNvPr id="47" name="Marcador de texto 31">
            <a:extLst>
              <a:ext uri="{FF2B5EF4-FFF2-40B4-BE49-F238E27FC236}">
                <a16:creationId xmlns:a16="http://schemas.microsoft.com/office/drawing/2014/main" id="{69225B97-AB96-0666-B527-D3A15A469BD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2678920" y="5419885"/>
            <a:ext cx="357188" cy="35718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</a:defRPr>
            </a:lvl1pPr>
            <a:lvl5pPr>
              <a:defRPr/>
            </a:lvl5pPr>
          </a:lstStyle>
          <a:p>
            <a:pPr lvl="0"/>
            <a:r>
              <a:rPr lang="es-ES" dirty="0"/>
              <a:t>N</a:t>
            </a:r>
            <a:endParaRPr lang="es-CL" dirty="0"/>
          </a:p>
        </p:txBody>
      </p:sp>
      <p:sp>
        <p:nvSpPr>
          <p:cNvPr id="48" name="Marcador de texto 34">
            <a:extLst>
              <a:ext uri="{FF2B5EF4-FFF2-40B4-BE49-F238E27FC236}">
                <a16:creationId xmlns:a16="http://schemas.microsoft.com/office/drawing/2014/main" id="{CAAA8765-51D3-525E-5399-D9BA69DF784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750017" y="1557338"/>
            <a:ext cx="1345910" cy="2523769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r">
              <a:buNone/>
              <a:defRPr b="1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49" name="Marcador de texto 34">
            <a:extLst>
              <a:ext uri="{FF2B5EF4-FFF2-40B4-BE49-F238E27FC236}">
                <a16:creationId xmlns:a16="http://schemas.microsoft.com/office/drawing/2014/main" id="{493F1595-E2C2-7DB1-B57D-E491A3A33011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750017" y="4679941"/>
            <a:ext cx="1345910" cy="1260414"/>
          </a:xfrm>
          <a:noFill/>
        </p:spPr>
        <p:txBody>
          <a:bodyPr lIns="180000" tIns="180000" rIns="180000" bIns="180000" anchor="ctr">
            <a:noAutofit/>
          </a:bodyPr>
          <a:lstStyle>
            <a:lvl1pPr marL="0" indent="0" algn="r">
              <a:buNone/>
              <a:defRPr b="1"/>
            </a:lvl1pPr>
          </a:lstStyle>
          <a:p>
            <a:pPr lvl="0"/>
            <a:r>
              <a:rPr lang="es-ES" dirty="0"/>
              <a:t>Texto</a:t>
            </a:r>
            <a:endParaRPr lang="es-C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7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888437995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eño personalizado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Objeto 14" hidden="1">
            <a:extLst>
              <a:ext uri="{FF2B5EF4-FFF2-40B4-BE49-F238E27FC236}">
                <a16:creationId xmlns:a16="http://schemas.microsoft.com/office/drawing/2014/main" id="{F10A64CD-8DD8-45CA-81EB-EAD9AEAA92D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370659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15" name="Objeto 14" hidden="1">
                        <a:extLst>
                          <a:ext uri="{FF2B5EF4-FFF2-40B4-BE49-F238E27FC236}">
                            <a16:creationId xmlns:a16="http://schemas.microsoft.com/office/drawing/2014/main" id="{F10A64CD-8DD8-45CA-81EB-EAD9AEAA92D7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ítulo 1">
            <a:extLst>
              <a:ext uri="{FF2B5EF4-FFF2-40B4-BE49-F238E27FC236}">
                <a16:creationId xmlns:a16="http://schemas.microsoft.com/office/drawing/2014/main" id="{479DD609-3848-1A58-181F-8574EA59BFC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sp>
        <p:nvSpPr>
          <p:cNvPr id="67" name="Marcador de gráfico 66">
            <a:extLst>
              <a:ext uri="{FF2B5EF4-FFF2-40B4-BE49-F238E27FC236}">
                <a16:creationId xmlns:a16="http://schemas.microsoft.com/office/drawing/2014/main" id="{0E2BF5F4-28AA-C091-A2C9-41CCD7F2E667}"/>
              </a:ext>
            </a:extLst>
          </p:cNvPr>
          <p:cNvSpPr>
            <a:spLocks noGrp="1"/>
          </p:cNvSpPr>
          <p:nvPr>
            <p:ph type="chart" sz="quarter" idx="11"/>
          </p:nvPr>
        </p:nvSpPr>
        <p:spPr>
          <a:xfrm>
            <a:off x="436563" y="4906393"/>
            <a:ext cx="11347450" cy="1259457"/>
          </a:xfrm>
        </p:spPr>
        <p:txBody>
          <a:bodyPr/>
          <a:lstStyle/>
          <a:p>
            <a:endParaRPr lang="es-CL" dirty="0"/>
          </a:p>
        </p:txBody>
      </p:sp>
      <p:sp>
        <p:nvSpPr>
          <p:cNvPr id="68" name="Marcador de texto 49">
            <a:extLst>
              <a:ext uri="{FF2B5EF4-FFF2-40B4-BE49-F238E27FC236}">
                <a16:creationId xmlns:a16="http://schemas.microsoft.com/office/drawing/2014/main" id="{2D6AB44C-BE20-6AE1-2BD7-60136A0F3242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41504" y="1747856"/>
            <a:ext cx="5283960" cy="234291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69" name="Marcador de texto 49">
            <a:extLst>
              <a:ext uri="{FF2B5EF4-FFF2-40B4-BE49-F238E27FC236}">
                <a16:creationId xmlns:a16="http://schemas.microsoft.com/office/drawing/2014/main" id="{78626F12-8EE4-627F-3D9C-5D9BC9F59821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1504" y="2013330"/>
            <a:ext cx="528396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0" name="Marcador de texto 49">
            <a:extLst>
              <a:ext uri="{FF2B5EF4-FFF2-40B4-BE49-F238E27FC236}">
                <a16:creationId xmlns:a16="http://schemas.microsoft.com/office/drawing/2014/main" id="{704B6EFA-6E90-AFBD-907A-64E68F61631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500053" y="1747856"/>
            <a:ext cx="5283960" cy="234291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1" name="Marcador de texto 49">
            <a:extLst>
              <a:ext uri="{FF2B5EF4-FFF2-40B4-BE49-F238E27FC236}">
                <a16:creationId xmlns:a16="http://schemas.microsoft.com/office/drawing/2014/main" id="{232DAC00-2C77-A7D9-FE90-2C560289885A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500053" y="2013330"/>
            <a:ext cx="528396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2" name="Marcador de texto 49">
            <a:extLst>
              <a:ext uri="{FF2B5EF4-FFF2-40B4-BE49-F238E27FC236}">
                <a16:creationId xmlns:a16="http://schemas.microsoft.com/office/drawing/2014/main" id="{443983D0-B2F0-8BE2-4CB2-B508E32E48B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441504" y="3327124"/>
            <a:ext cx="5283960" cy="234291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3" name="Marcador de texto 49">
            <a:extLst>
              <a:ext uri="{FF2B5EF4-FFF2-40B4-BE49-F238E27FC236}">
                <a16:creationId xmlns:a16="http://schemas.microsoft.com/office/drawing/2014/main" id="{43DC84FC-1150-EEA1-3070-A9BDBE38B785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41504" y="3593774"/>
            <a:ext cx="528396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4" name="Marcador de texto 49">
            <a:extLst>
              <a:ext uri="{FF2B5EF4-FFF2-40B4-BE49-F238E27FC236}">
                <a16:creationId xmlns:a16="http://schemas.microsoft.com/office/drawing/2014/main" id="{777C99C0-74E7-64A1-F61D-14048912DB6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500053" y="3327124"/>
            <a:ext cx="5283960" cy="234291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5" name="Marcador de texto 49">
            <a:extLst>
              <a:ext uri="{FF2B5EF4-FFF2-40B4-BE49-F238E27FC236}">
                <a16:creationId xmlns:a16="http://schemas.microsoft.com/office/drawing/2014/main" id="{C6759ADA-6F64-71AA-E09A-F518715539BC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500053" y="3593774"/>
            <a:ext cx="5283960" cy="1097208"/>
          </a:xfrm>
          <a:noFill/>
        </p:spPr>
        <p:txBody>
          <a:bodyPr anchor="t">
            <a:noAutofit/>
          </a:bodyPr>
          <a:lstStyle>
            <a:lvl1pPr marL="0" indent="0">
              <a:buNone/>
              <a:defRPr sz="1200"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77" name="Marcador de texto 49">
            <a:extLst>
              <a:ext uri="{FF2B5EF4-FFF2-40B4-BE49-F238E27FC236}">
                <a16:creationId xmlns:a16="http://schemas.microsoft.com/office/drawing/2014/main" id="{8E6886E5-E7E4-6B6E-3F9A-E4EA0BAE70B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2273852" y="1328807"/>
            <a:ext cx="3451612" cy="219443"/>
          </a:xfrm>
          <a:prstGeom prst="rect">
            <a:avLst/>
          </a:prstGeom>
          <a:solidFill>
            <a:schemeClr val="tx2"/>
          </a:solidFill>
        </p:spPr>
        <p:txBody>
          <a:bodyPr anchor="t" anchorCtr="0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41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42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22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7"/>
            <a:ext cx="1825200" cy="219443"/>
          </a:xfrm>
          <a:solidFill>
            <a:schemeClr val="accent1"/>
          </a:solidFill>
        </p:spPr>
        <p:txBody>
          <a:bodyPr anchor="t" anchorCtr="0">
            <a:noAutofit/>
          </a:bodyPr>
          <a:lstStyle>
            <a:lvl1pPr marL="0" indent="0">
              <a:buNone/>
              <a:defRPr sz="13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3" name="Marcador de texto 49">
            <a:extLst>
              <a:ext uri="{FF2B5EF4-FFF2-40B4-BE49-F238E27FC236}">
                <a16:creationId xmlns:a16="http://schemas.microsoft.com/office/drawing/2014/main" id="{8E6886E5-E7E4-6B6E-3F9A-E4EA0BAE70B7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8332401" y="1328807"/>
            <a:ext cx="3451612" cy="219443"/>
          </a:xfrm>
          <a:prstGeom prst="rect">
            <a:avLst/>
          </a:prstGeom>
          <a:solidFill>
            <a:schemeClr val="tx2"/>
          </a:solidFill>
        </p:spPr>
        <p:txBody>
          <a:bodyPr anchor="t" anchorCtr="0">
            <a:noAutofit/>
          </a:bodyPr>
          <a:lstStyle>
            <a:lvl1pPr marL="0" indent="0">
              <a:buNone/>
              <a:defRPr sz="12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24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6500053" y="1328807"/>
            <a:ext cx="1825200" cy="219443"/>
          </a:xfrm>
          <a:solidFill>
            <a:schemeClr val="accent1"/>
          </a:solidFill>
        </p:spPr>
        <p:txBody>
          <a:bodyPr anchor="t" anchorCtr="0">
            <a:noAutofit/>
          </a:bodyPr>
          <a:lstStyle>
            <a:lvl1pPr marL="0" indent="0">
              <a:buNone/>
              <a:defRPr sz="13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164879661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seño personalizado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to 8" hidden="1">
            <a:extLst>
              <a:ext uri="{FF2B5EF4-FFF2-40B4-BE49-F238E27FC236}">
                <a16:creationId xmlns:a16="http://schemas.microsoft.com/office/drawing/2014/main" id="{2F91E374-5281-2D37-A713-13ABBABBB29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33278077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395" imgH="396" progId="TCLayout.ActiveDocument.1">
                  <p:embed/>
                </p:oleObj>
              </mc:Choice>
              <mc:Fallback>
                <p:oleObj name="Diapositiva de think-cell" r:id="rId3" imgW="395" imgH="396" progId="TCLayout.ActiveDocument.1">
                  <p:embed/>
                  <p:pic>
                    <p:nvPicPr>
                      <p:cNvPr id="9" name="Objeto 8" hidden="1">
                        <a:extLst>
                          <a:ext uri="{FF2B5EF4-FFF2-40B4-BE49-F238E27FC236}">
                            <a16:creationId xmlns:a16="http://schemas.microsoft.com/office/drawing/2014/main" id="{2F91E374-5281-2D37-A713-13ABBABBB29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Rectángulo 1">
            <a:extLst>
              <a:ext uri="{FF2B5EF4-FFF2-40B4-BE49-F238E27FC236}">
                <a16:creationId xmlns:a16="http://schemas.microsoft.com/office/drawing/2014/main" id="{F6D0C49E-3AAB-6355-628D-23D62EB5D73A}"/>
              </a:ext>
            </a:extLst>
          </p:cNvPr>
          <p:cNvSpPr/>
          <p:nvPr/>
        </p:nvSpPr>
        <p:spPr>
          <a:xfrm flipH="1">
            <a:off x="0" y="0"/>
            <a:ext cx="6096000" cy="6858000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marL="171450" marR="0" indent="-17145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endParaRPr lang="en-US" sz="1000" dirty="0">
              <a:solidFill>
                <a:schemeClr val="bg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10" name="Título 9">
            <a:extLst>
              <a:ext uri="{FF2B5EF4-FFF2-40B4-BE49-F238E27FC236}">
                <a16:creationId xmlns:a16="http://schemas.microsoft.com/office/drawing/2014/main" id="{82389CB6-136C-A038-3555-AD7AD7E74AE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 vert="horz"/>
          <a:lstStyle>
            <a:lvl1pPr>
              <a:defRPr/>
            </a:lvl1pPr>
          </a:lstStyle>
          <a:p>
            <a:r>
              <a:rPr lang="es-ES" dirty="0"/>
              <a:t>Haga clic para modificar el estilo de título del patrón</a:t>
            </a:r>
            <a:br>
              <a:rPr lang="es-ES" dirty="0"/>
            </a:br>
            <a:endParaRPr lang="es-CL" dirty="0"/>
          </a:p>
        </p:txBody>
      </p:sp>
      <p:cxnSp>
        <p:nvCxnSpPr>
          <p:cNvPr id="5" name="Conector recto 4">
            <a:extLst>
              <a:ext uri="{FF2B5EF4-FFF2-40B4-BE49-F238E27FC236}">
                <a16:creationId xmlns:a16="http://schemas.microsoft.com/office/drawing/2014/main" id="{9AD7EFE8-F025-92AE-299B-FD35C5C79F2C}"/>
              </a:ext>
            </a:extLst>
          </p:cNvPr>
          <p:cNvCxnSpPr>
            <a:cxnSpLocks/>
          </p:cNvCxnSpPr>
          <p:nvPr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31" name="Rectángulo 30">
            <a:extLst>
              <a:ext uri="{FF2B5EF4-FFF2-40B4-BE49-F238E27FC236}">
                <a16:creationId xmlns:a16="http://schemas.microsoft.com/office/drawing/2014/main" id="{A2C2BDA4-4AE0-D380-9B6E-2721E0E64383}"/>
              </a:ext>
            </a:extLst>
          </p:cNvPr>
          <p:cNvSpPr/>
          <p:nvPr/>
        </p:nvSpPr>
        <p:spPr>
          <a:xfrm rot="18900000">
            <a:off x="5690209" y="3341110"/>
            <a:ext cx="811583" cy="811583"/>
          </a:xfrm>
          <a:prstGeom prst="rect">
            <a:avLst/>
          </a:prstGeom>
          <a:solidFill>
            <a:schemeClr val="tx2"/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72000" tIns="72000" rIns="72000" bIns="72000" numCol="1" spcCol="38100" rtlCol="0" anchor="t">
            <a:no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s-CL" sz="1200" dirty="0">
              <a:ea typeface="Helvetica Neue Medium"/>
              <a:cs typeface="Helvetica Neue Medium"/>
              <a:sym typeface="Helvetica Neue Medium"/>
            </a:endParaRPr>
          </a:p>
        </p:txBody>
      </p:sp>
      <p:cxnSp>
        <p:nvCxnSpPr>
          <p:cNvPr id="79" name="28 Conector recto">
            <a:extLst>
              <a:ext uri="{FF2B5EF4-FFF2-40B4-BE49-F238E27FC236}">
                <a16:creationId xmlns:a16="http://schemas.microsoft.com/office/drawing/2014/main" id="{0D000B62-F354-CAEE-1F1C-6FBC32674F4E}"/>
              </a:ext>
            </a:extLst>
          </p:cNvPr>
          <p:cNvCxnSpPr>
            <a:cxnSpLocks/>
          </p:cNvCxnSpPr>
          <p:nvPr/>
        </p:nvCxnSpPr>
        <p:spPr>
          <a:xfrm>
            <a:off x="447578" y="1558466"/>
            <a:ext cx="4345482" cy="15658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28 Conector recto">
            <a:extLst>
              <a:ext uri="{FF2B5EF4-FFF2-40B4-BE49-F238E27FC236}">
                <a16:creationId xmlns:a16="http://schemas.microsoft.com/office/drawing/2014/main" id="{A67A4031-DCB4-A538-9A3C-872B6968584F}"/>
              </a:ext>
            </a:extLst>
          </p:cNvPr>
          <p:cNvCxnSpPr>
            <a:cxnSpLocks/>
          </p:cNvCxnSpPr>
          <p:nvPr/>
        </p:nvCxnSpPr>
        <p:spPr>
          <a:xfrm>
            <a:off x="6825064" y="1558466"/>
            <a:ext cx="4345200" cy="0"/>
          </a:xfrm>
          <a:prstGeom prst="line">
            <a:avLst/>
          </a:prstGeom>
          <a:ln w="6350">
            <a:solidFill>
              <a:srgbClr val="0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Marcador de texto 49">
            <a:extLst>
              <a:ext uri="{FF2B5EF4-FFF2-40B4-BE49-F238E27FC236}">
                <a16:creationId xmlns:a16="http://schemas.microsoft.com/office/drawing/2014/main" id="{52D1196A-4A45-E52C-7BAB-0724D78212B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613303" y="2103677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87" name="Marcador de posición de imagen 86">
            <a:extLst>
              <a:ext uri="{FF2B5EF4-FFF2-40B4-BE49-F238E27FC236}">
                <a16:creationId xmlns:a16="http://schemas.microsoft.com/office/drawing/2014/main" id="{EE707A6C-8AB7-6A75-AAC1-B4485A2861DC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447578" y="1769393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88" name="Marcador de texto 49">
            <a:extLst>
              <a:ext uri="{FF2B5EF4-FFF2-40B4-BE49-F238E27FC236}">
                <a16:creationId xmlns:a16="http://schemas.microsoft.com/office/drawing/2014/main" id="{E7E07ECC-09A2-20EC-0208-82A7D76B108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990789" y="2103677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89" name="Marcador de posición de imagen 86">
            <a:extLst>
              <a:ext uri="{FF2B5EF4-FFF2-40B4-BE49-F238E27FC236}">
                <a16:creationId xmlns:a16="http://schemas.microsoft.com/office/drawing/2014/main" id="{A025E4CC-CB3B-1A01-4C7E-17CAD9B0D19D}"/>
              </a:ext>
            </a:extLst>
          </p:cNvPr>
          <p:cNvSpPr>
            <a:spLocks noGrp="1"/>
          </p:cNvSpPr>
          <p:nvPr>
            <p:ph type="pic" sz="quarter" idx="26" hasCustomPrompt="1"/>
          </p:nvPr>
        </p:nvSpPr>
        <p:spPr>
          <a:xfrm>
            <a:off x="6825064" y="1769393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90" name="Marcador de texto 49">
            <a:extLst>
              <a:ext uri="{FF2B5EF4-FFF2-40B4-BE49-F238E27FC236}">
                <a16:creationId xmlns:a16="http://schemas.microsoft.com/office/drawing/2014/main" id="{2A5F4B21-3C07-6B23-DA88-F0A5E64080D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613303" y="3431436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1" name="Marcador de posición de imagen 86">
            <a:extLst>
              <a:ext uri="{FF2B5EF4-FFF2-40B4-BE49-F238E27FC236}">
                <a16:creationId xmlns:a16="http://schemas.microsoft.com/office/drawing/2014/main" id="{D0AB1B78-BEF5-7D3E-137F-DA0C8CB03F73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447578" y="3097152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92" name="Marcador de texto 49">
            <a:extLst>
              <a:ext uri="{FF2B5EF4-FFF2-40B4-BE49-F238E27FC236}">
                <a16:creationId xmlns:a16="http://schemas.microsoft.com/office/drawing/2014/main" id="{BA5ED855-5F65-8BA9-99B2-4DC819774CA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990789" y="3431436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3" name="Marcador de posición de imagen 86">
            <a:extLst>
              <a:ext uri="{FF2B5EF4-FFF2-40B4-BE49-F238E27FC236}">
                <a16:creationId xmlns:a16="http://schemas.microsoft.com/office/drawing/2014/main" id="{80FC252A-E9F2-DDBC-BC5F-AF376C2822AB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6825064" y="3097152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94" name="Marcador de texto 49">
            <a:extLst>
              <a:ext uri="{FF2B5EF4-FFF2-40B4-BE49-F238E27FC236}">
                <a16:creationId xmlns:a16="http://schemas.microsoft.com/office/drawing/2014/main" id="{58DE00A0-CCCF-C046-C374-906C947B02A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613303" y="4684038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5" name="Marcador de posición de imagen 86">
            <a:extLst>
              <a:ext uri="{FF2B5EF4-FFF2-40B4-BE49-F238E27FC236}">
                <a16:creationId xmlns:a16="http://schemas.microsoft.com/office/drawing/2014/main" id="{A3585362-2AF5-F97A-545B-5D455F197F5F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447578" y="4349754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96" name="Marcador de texto 49">
            <a:extLst>
              <a:ext uri="{FF2B5EF4-FFF2-40B4-BE49-F238E27FC236}">
                <a16:creationId xmlns:a16="http://schemas.microsoft.com/office/drawing/2014/main" id="{FE81C58E-4242-A183-B6DD-08972C2E30E7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990789" y="4684038"/>
            <a:ext cx="3179757" cy="213650"/>
          </a:xfrm>
          <a:noFill/>
        </p:spPr>
        <p:txBody>
          <a:bodyPr>
            <a:noAutofit/>
          </a:bodyPr>
          <a:lstStyle>
            <a:lvl1pPr marL="0" indent="0">
              <a:buNone/>
              <a:defRPr b="0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97" name="Marcador de posición de imagen 86">
            <a:extLst>
              <a:ext uri="{FF2B5EF4-FFF2-40B4-BE49-F238E27FC236}">
                <a16:creationId xmlns:a16="http://schemas.microsoft.com/office/drawing/2014/main" id="{22DCB027-9E5E-6FB3-1D97-72B052893234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6825064" y="4349754"/>
            <a:ext cx="963613" cy="965200"/>
          </a:xfrm>
        </p:spPr>
        <p:txBody>
          <a:bodyPr/>
          <a:lstStyle>
            <a:lvl1pPr>
              <a:defRPr/>
            </a:lvl1pPr>
          </a:lstStyle>
          <a:p>
            <a:r>
              <a:rPr lang="es-ES" dirty="0"/>
              <a:t>ícono</a:t>
            </a:r>
            <a:endParaRPr lang="es-CL" dirty="0"/>
          </a:p>
        </p:txBody>
      </p:sp>
      <p:sp>
        <p:nvSpPr>
          <p:cNvPr id="99" name="Marcador de texto 49">
            <a:extLst>
              <a:ext uri="{FF2B5EF4-FFF2-40B4-BE49-F238E27FC236}">
                <a16:creationId xmlns:a16="http://schemas.microsoft.com/office/drawing/2014/main" id="{74CB5E10-8F3F-6D86-5DFF-F5B4A6A5F6F4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47578" y="5844507"/>
            <a:ext cx="5074546" cy="205305"/>
          </a:xfrm>
          <a:noFill/>
        </p:spPr>
        <p:txBody>
          <a:bodyPr>
            <a:noAutofit/>
          </a:bodyPr>
          <a:lstStyle>
            <a:lvl1pPr marL="0" indent="0" algn="r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100" name="Marcador de texto 49">
            <a:extLst>
              <a:ext uri="{FF2B5EF4-FFF2-40B4-BE49-F238E27FC236}">
                <a16:creationId xmlns:a16="http://schemas.microsoft.com/office/drawing/2014/main" id="{BCA3F8A5-5D73-29B6-C481-E2EC7BD4CCF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825063" y="5844507"/>
            <a:ext cx="4410667" cy="223536"/>
          </a:xfrm>
          <a:noFill/>
        </p:spPr>
        <p:txBody>
          <a:bodyPr>
            <a:noAutofit/>
          </a:bodyPr>
          <a:lstStyle>
            <a:lvl1pPr marL="0" indent="0" algn="r">
              <a:buNone/>
              <a:defRPr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37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38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30" name="Marcador de texto 49">
            <a:extLst>
              <a:ext uri="{FF2B5EF4-FFF2-40B4-BE49-F238E27FC236}">
                <a16:creationId xmlns:a16="http://schemas.microsoft.com/office/drawing/2014/main" id="{A2C8F08A-5581-007E-062D-4AE64E25E91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47578" y="1328808"/>
            <a:ext cx="4345200" cy="219443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  <p:sp>
        <p:nvSpPr>
          <p:cNvPr id="32" name="Marcador de texto 49">
            <a:extLst>
              <a:ext uri="{FF2B5EF4-FFF2-40B4-BE49-F238E27FC236}">
                <a16:creationId xmlns:a16="http://schemas.microsoft.com/office/drawing/2014/main" id="{B1E462D8-2796-1E4A-955E-374B96D09A5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6825062" y="1328808"/>
            <a:ext cx="4345200" cy="245316"/>
          </a:xfrm>
          <a:noFill/>
        </p:spPr>
        <p:txBody>
          <a:bodyPr>
            <a:noAutofit/>
          </a:bodyPr>
          <a:lstStyle>
            <a:lvl1pPr marL="0" indent="0">
              <a:buNone/>
              <a:defRPr sz="1300" b="1"/>
            </a:lvl1pPr>
          </a:lstStyle>
          <a:p>
            <a:pPr lvl="0"/>
            <a:r>
              <a:rPr lang="es-ES" dirty="0"/>
              <a:t>Texto</a:t>
            </a:r>
          </a:p>
        </p:txBody>
      </p:sp>
    </p:spTree>
    <p:extLst>
      <p:ext uri="{BB962C8B-B14F-4D97-AF65-F5344CB8AC3E}">
        <p14:creationId xmlns:p14="http://schemas.microsoft.com/office/powerpoint/2010/main" val="2504632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5.xml"/><Relationship Id="rId18" Type="http://schemas.openxmlformats.org/officeDocument/2006/relationships/slideLayout" Target="../slideLayouts/slideLayout30.xml"/><Relationship Id="rId26" Type="http://schemas.openxmlformats.org/officeDocument/2006/relationships/slideLayout" Target="../slideLayouts/slideLayout38.xml"/><Relationship Id="rId39" Type="http://schemas.openxmlformats.org/officeDocument/2006/relationships/slideLayout" Target="../slideLayouts/slideLayout51.xml"/><Relationship Id="rId21" Type="http://schemas.openxmlformats.org/officeDocument/2006/relationships/slideLayout" Target="../slideLayouts/slideLayout33.xml"/><Relationship Id="rId34" Type="http://schemas.openxmlformats.org/officeDocument/2006/relationships/slideLayout" Target="../slideLayouts/slideLayout46.xml"/><Relationship Id="rId42" Type="http://schemas.openxmlformats.org/officeDocument/2006/relationships/slideLayout" Target="../slideLayouts/slideLayout54.xml"/><Relationship Id="rId47" Type="http://schemas.openxmlformats.org/officeDocument/2006/relationships/slideLayout" Target="../slideLayouts/slideLayout59.xml"/><Relationship Id="rId50" Type="http://schemas.openxmlformats.org/officeDocument/2006/relationships/slideLayout" Target="../slideLayouts/slideLayout62.xml"/><Relationship Id="rId55" Type="http://schemas.openxmlformats.org/officeDocument/2006/relationships/oleObject" Target="../embeddings/oleObject12.bin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29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23.xml"/><Relationship Id="rId24" Type="http://schemas.openxmlformats.org/officeDocument/2006/relationships/slideLayout" Target="../slideLayouts/slideLayout36.xml"/><Relationship Id="rId32" Type="http://schemas.openxmlformats.org/officeDocument/2006/relationships/slideLayout" Target="../slideLayouts/slideLayout44.xml"/><Relationship Id="rId37" Type="http://schemas.openxmlformats.org/officeDocument/2006/relationships/slideLayout" Target="../slideLayouts/slideLayout49.xml"/><Relationship Id="rId40" Type="http://schemas.openxmlformats.org/officeDocument/2006/relationships/slideLayout" Target="../slideLayouts/slideLayout52.xml"/><Relationship Id="rId45" Type="http://schemas.openxmlformats.org/officeDocument/2006/relationships/slideLayout" Target="../slideLayouts/slideLayout57.xml"/><Relationship Id="rId53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19" Type="http://schemas.openxmlformats.org/officeDocument/2006/relationships/slideLayout" Target="../slideLayouts/slideLayout31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Relationship Id="rId22" Type="http://schemas.openxmlformats.org/officeDocument/2006/relationships/slideLayout" Target="../slideLayouts/slideLayout34.xml"/><Relationship Id="rId27" Type="http://schemas.openxmlformats.org/officeDocument/2006/relationships/slideLayout" Target="../slideLayouts/slideLayout39.xml"/><Relationship Id="rId30" Type="http://schemas.openxmlformats.org/officeDocument/2006/relationships/slideLayout" Target="../slideLayouts/slideLayout42.xml"/><Relationship Id="rId35" Type="http://schemas.openxmlformats.org/officeDocument/2006/relationships/slideLayout" Target="../slideLayouts/slideLayout47.xml"/><Relationship Id="rId43" Type="http://schemas.openxmlformats.org/officeDocument/2006/relationships/slideLayout" Target="../slideLayouts/slideLayout55.xml"/><Relationship Id="rId48" Type="http://schemas.openxmlformats.org/officeDocument/2006/relationships/slideLayout" Target="../slideLayouts/slideLayout60.xml"/><Relationship Id="rId56" Type="http://schemas.openxmlformats.org/officeDocument/2006/relationships/image" Target="../media/image1.emf"/><Relationship Id="rId8" Type="http://schemas.openxmlformats.org/officeDocument/2006/relationships/slideLayout" Target="../slideLayouts/slideLayout20.xml"/><Relationship Id="rId51" Type="http://schemas.openxmlformats.org/officeDocument/2006/relationships/slideLayout" Target="../slideLayouts/slideLayout63.xml"/><Relationship Id="rId3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4.xml"/><Relationship Id="rId17" Type="http://schemas.openxmlformats.org/officeDocument/2006/relationships/slideLayout" Target="../slideLayouts/slideLayout29.xml"/><Relationship Id="rId25" Type="http://schemas.openxmlformats.org/officeDocument/2006/relationships/slideLayout" Target="../slideLayouts/slideLayout37.xml"/><Relationship Id="rId33" Type="http://schemas.openxmlformats.org/officeDocument/2006/relationships/slideLayout" Target="../slideLayouts/slideLayout45.xml"/><Relationship Id="rId38" Type="http://schemas.openxmlformats.org/officeDocument/2006/relationships/slideLayout" Target="../slideLayouts/slideLayout50.xml"/><Relationship Id="rId46" Type="http://schemas.openxmlformats.org/officeDocument/2006/relationships/slideLayout" Target="../slideLayouts/slideLayout58.xml"/><Relationship Id="rId20" Type="http://schemas.openxmlformats.org/officeDocument/2006/relationships/slideLayout" Target="../slideLayouts/slideLayout32.xml"/><Relationship Id="rId41" Type="http://schemas.openxmlformats.org/officeDocument/2006/relationships/slideLayout" Target="../slideLayouts/slideLayout53.xml"/><Relationship Id="rId54" Type="http://schemas.openxmlformats.org/officeDocument/2006/relationships/tags" Target="../tags/tag13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7.xml"/><Relationship Id="rId23" Type="http://schemas.openxmlformats.org/officeDocument/2006/relationships/slideLayout" Target="../slideLayouts/slideLayout35.xml"/><Relationship Id="rId28" Type="http://schemas.openxmlformats.org/officeDocument/2006/relationships/slideLayout" Target="../slideLayouts/slideLayout40.xml"/><Relationship Id="rId36" Type="http://schemas.openxmlformats.org/officeDocument/2006/relationships/slideLayout" Target="../slideLayouts/slideLayout48.xml"/><Relationship Id="rId49" Type="http://schemas.openxmlformats.org/officeDocument/2006/relationships/slideLayout" Target="../slideLayouts/slideLayout61.xml"/><Relationship Id="rId57" Type="http://schemas.openxmlformats.org/officeDocument/2006/relationships/image" Target="../media/image4.png"/><Relationship Id="rId10" Type="http://schemas.openxmlformats.org/officeDocument/2006/relationships/slideLayout" Target="../slideLayouts/slideLayout22.xml"/><Relationship Id="rId31" Type="http://schemas.openxmlformats.org/officeDocument/2006/relationships/slideLayout" Target="../slideLayouts/slideLayout43.xml"/><Relationship Id="rId44" Type="http://schemas.openxmlformats.org/officeDocument/2006/relationships/slideLayout" Target="../slideLayouts/slideLayout56.xml"/><Relationship Id="rId52" Type="http://schemas.openxmlformats.org/officeDocument/2006/relationships/slideLayout" Target="../slideLayouts/slideLayout64.xml"/></Relationships>
</file>

<file path=ppt/slideMasters/_rels/slideMaster3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90.xml"/><Relationship Id="rId21" Type="http://schemas.openxmlformats.org/officeDocument/2006/relationships/slideLayout" Target="../slideLayouts/slideLayout85.xml"/><Relationship Id="rId42" Type="http://schemas.openxmlformats.org/officeDocument/2006/relationships/slideLayout" Target="../slideLayouts/slideLayout106.xml"/><Relationship Id="rId47" Type="http://schemas.openxmlformats.org/officeDocument/2006/relationships/slideLayout" Target="../slideLayouts/slideLayout111.xml"/><Relationship Id="rId63" Type="http://schemas.openxmlformats.org/officeDocument/2006/relationships/slideLayout" Target="../slideLayouts/slideLayout127.xml"/><Relationship Id="rId68" Type="http://schemas.openxmlformats.org/officeDocument/2006/relationships/slideLayout" Target="../slideLayouts/slideLayout132.xml"/><Relationship Id="rId84" Type="http://schemas.openxmlformats.org/officeDocument/2006/relationships/slideLayout" Target="../slideLayouts/slideLayout148.xml"/><Relationship Id="rId89" Type="http://schemas.openxmlformats.org/officeDocument/2006/relationships/slideLayout" Target="../slideLayouts/slideLayout153.xml"/><Relationship Id="rId16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75.xml"/><Relationship Id="rId32" Type="http://schemas.openxmlformats.org/officeDocument/2006/relationships/slideLayout" Target="../slideLayouts/slideLayout96.xml"/><Relationship Id="rId37" Type="http://schemas.openxmlformats.org/officeDocument/2006/relationships/slideLayout" Target="../slideLayouts/slideLayout101.xml"/><Relationship Id="rId53" Type="http://schemas.openxmlformats.org/officeDocument/2006/relationships/slideLayout" Target="../slideLayouts/slideLayout117.xml"/><Relationship Id="rId58" Type="http://schemas.openxmlformats.org/officeDocument/2006/relationships/slideLayout" Target="../slideLayouts/slideLayout122.xml"/><Relationship Id="rId74" Type="http://schemas.openxmlformats.org/officeDocument/2006/relationships/slideLayout" Target="../slideLayouts/slideLayout138.xml"/><Relationship Id="rId79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69.xml"/><Relationship Id="rId90" Type="http://schemas.openxmlformats.org/officeDocument/2006/relationships/theme" Target="../theme/theme3.xml"/><Relationship Id="rId22" Type="http://schemas.openxmlformats.org/officeDocument/2006/relationships/slideLayout" Target="../slideLayouts/slideLayout86.xml"/><Relationship Id="rId27" Type="http://schemas.openxmlformats.org/officeDocument/2006/relationships/slideLayout" Target="../slideLayouts/slideLayout91.xml"/><Relationship Id="rId43" Type="http://schemas.openxmlformats.org/officeDocument/2006/relationships/slideLayout" Target="../slideLayouts/slideLayout107.xml"/><Relationship Id="rId48" Type="http://schemas.openxmlformats.org/officeDocument/2006/relationships/slideLayout" Target="../slideLayouts/slideLayout112.xml"/><Relationship Id="rId64" Type="http://schemas.openxmlformats.org/officeDocument/2006/relationships/slideLayout" Target="../slideLayouts/slideLayout128.xml"/><Relationship Id="rId69" Type="http://schemas.openxmlformats.org/officeDocument/2006/relationships/slideLayout" Target="../slideLayouts/slideLayout133.xml"/><Relationship Id="rId8" Type="http://schemas.openxmlformats.org/officeDocument/2006/relationships/slideLayout" Target="../slideLayouts/slideLayout72.xml"/><Relationship Id="rId51" Type="http://schemas.openxmlformats.org/officeDocument/2006/relationships/slideLayout" Target="../slideLayouts/slideLayout115.xml"/><Relationship Id="rId72" Type="http://schemas.openxmlformats.org/officeDocument/2006/relationships/slideLayout" Target="../slideLayouts/slideLayout136.xml"/><Relationship Id="rId80" Type="http://schemas.openxmlformats.org/officeDocument/2006/relationships/slideLayout" Target="../slideLayouts/slideLayout144.xml"/><Relationship Id="rId85" Type="http://schemas.openxmlformats.org/officeDocument/2006/relationships/slideLayout" Target="../slideLayouts/slideLayout149.xml"/><Relationship Id="rId93" Type="http://schemas.openxmlformats.org/officeDocument/2006/relationships/image" Target="../media/image1.emf"/><Relationship Id="rId3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6.xml"/><Relationship Id="rId17" Type="http://schemas.openxmlformats.org/officeDocument/2006/relationships/slideLayout" Target="../slideLayouts/slideLayout81.xml"/><Relationship Id="rId25" Type="http://schemas.openxmlformats.org/officeDocument/2006/relationships/slideLayout" Target="../slideLayouts/slideLayout89.xml"/><Relationship Id="rId33" Type="http://schemas.openxmlformats.org/officeDocument/2006/relationships/slideLayout" Target="../slideLayouts/slideLayout97.xml"/><Relationship Id="rId38" Type="http://schemas.openxmlformats.org/officeDocument/2006/relationships/slideLayout" Target="../slideLayouts/slideLayout102.xml"/><Relationship Id="rId46" Type="http://schemas.openxmlformats.org/officeDocument/2006/relationships/slideLayout" Target="../slideLayouts/slideLayout110.xml"/><Relationship Id="rId59" Type="http://schemas.openxmlformats.org/officeDocument/2006/relationships/slideLayout" Target="../slideLayouts/slideLayout123.xml"/><Relationship Id="rId67" Type="http://schemas.openxmlformats.org/officeDocument/2006/relationships/slideLayout" Target="../slideLayouts/slideLayout131.xml"/><Relationship Id="rId20" Type="http://schemas.openxmlformats.org/officeDocument/2006/relationships/slideLayout" Target="../slideLayouts/slideLayout84.xml"/><Relationship Id="rId41" Type="http://schemas.openxmlformats.org/officeDocument/2006/relationships/slideLayout" Target="../slideLayouts/slideLayout105.xml"/><Relationship Id="rId54" Type="http://schemas.openxmlformats.org/officeDocument/2006/relationships/slideLayout" Target="../slideLayouts/slideLayout118.xml"/><Relationship Id="rId62" Type="http://schemas.openxmlformats.org/officeDocument/2006/relationships/slideLayout" Target="../slideLayouts/slideLayout126.xml"/><Relationship Id="rId70" Type="http://schemas.openxmlformats.org/officeDocument/2006/relationships/slideLayout" Target="../slideLayouts/slideLayout134.xml"/><Relationship Id="rId75" Type="http://schemas.openxmlformats.org/officeDocument/2006/relationships/slideLayout" Target="../slideLayouts/slideLayout139.xml"/><Relationship Id="rId83" Type="http://schemas.openxmlformats.org/officeDocument/2006/relationships/slideLayout" Target="../slideLayouts/slideLayout147.xml"/><Relationship Id="rId88" Type="http://schemas.openxmlformats.org/officeDocument/2006/relationships/slideLayout" Target="../slideLayouts/slideLayout152.xml"/><Relationship Id="rId91" Type="http://schemas.openxmlformats.org/officeDocument/2006/relationships/tags" Target="../tags/tag82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5" Type="http://schemas.openxmlformats.org/officeDocument/2006/relationships/slideLayout" Target="../slideLayouts/slideLayout79.xml"/><Relationship Id="rId23" Type="http://schemas.openxmlformats.org/officeDocument/2006/relationships/slideLayout" Target="../slideLayouts/slideLayout87.xml"/><Relationship Id="rId28" Type="http://schemas.openxmlformats.org/officeDocument/2006/relationships/slideLayout" Target="../slideLayouts/slideLayout92.xml"/><Relationship Id="rId36" Type="http://schemas.openxmlformats.org/officeDocument/2006/relationships/slideLayout" Target="../slideLayouts/slideLayout100.xml"/><Relationship Id="rId49" Type="http://schemas.openxmlformats.org/officeDocument/2006/relationships/slideLayout" Target="../slideLayouts/slideLayout113.xml"/><Relationship Id="rId57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74.xml"/><Relationship Id="rId31" Type="http://schemas.openxmlformats.org/officeDocument/2006/relationships/slideLayout" Target="../slideLayouts/slideLayout95.xml"/><Relationship Id="rId44" Type="http://schemas.openxmlformats.org/officeDocument/2006/relationships/slideLayout" Target="../slideLayouts/slideLayout108.xml"/><Relationship Id="rId52" Type="http://schemas.openxmlformats.org/officeDocument/2006/relationships/slideLayout" Target="../slideLayouts/slideLayout116.xml"/><Relationship Id="rId60" Type="http://schemas.openxmlformats.org/officeDocument/2006/relationships/slideLayout" Target="../slideLayouts/slideLayout124.xml"/><Relationship Id="rId65" Type="http://schemas.openxmlformats.org/officeDocument/2006/relationships/slideLayout" Target="../slideLayouts/slideLayout129.xml"/><Relationship Id="rId73" Type="http://schemas.openxmlformats.org/officeDocument/2006/relationships/slideLayout" Target="../slideLayouts/slideLayout137.xml"/><Relationship Id="rId78" Type="http://schemas.openxmlformats.org/officeDocument/2006/relationships/slideLayout" Target="../slideLayouts/slideLayout142.xml"/><Relationship Id="rId81" Type="http://schemas.openxmlformats.org/officeDocument/2006/relationships/slideLayout" Target="../slideLayouts/slideLayout145.xml"/><Relationship Id="rId86" Type="http://schemas.openxmlformats.org/officeDocument/2006/relationships/slideLayout" Target="../slideLayouts/slideLayout150.xml"/><Relationship Id="rId94" Type="http://schemas.openxmlformats.org/officeDocument/2006/relationships/image" Target="../media/image4.png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Relationship Id="rId13" Type="http://schemas.openxmlformats.org/officeDocument/2006/relationships/slideLayout" Target="../slideLayouts/slideLayout77.xml"/><Relationship Id="rId18" Type="http://schemas.openxmlformats.org/officeDocument/2006/relationships/slideLayout" Target="../slideLayouts/slideLayout82.xml"/><Relationship Id="rId39" Type="http://schemas.openxmlformats.org/officeDocument/2006/relationships/slideLayout" Target="../slideLayouts/slideLayout103.xml"/><Relationship Id="rId34" Type="http://schemas.openxmlformats.org/officeDocument/2006/relationships/slideLayout" Target="../slideLayouts/slideLayout98.xml"/><Relationship Id="rId50" Type="http://schemas.openxmlformats.org/officeDocument/2006/relationships/slideLayout" Target="../slideLayouts/slideLayout114.xml"/><Relationship Id="rId55" Type="http://schemas.openxmlformats.org/officeDocument/2006/relationships/slideLayout" Target="../slideLayouts/slideLayout119.xml"/><Relationship Id="rId76" Type="http://schemas.openxmlformats.org/officeDocument/2006/relationships/slideLayout" Target="../slideLayouts/slideLayout140.xml"/><Relationship Id="rId7" Type="http://schemas.openxmlformats.org/officeDocument/2006/relationships/slideLayout" Target="../slideLayouts/slideLayout71.xml"/><Relationship Id="rId71" Type="http://schemas.openxmlformats.org/officeDocument/2006/relationships/slideLayout" Target="../slideLayouts/slideLayout135.xml"/><Relationship Id="rId92" Type="http://schemas.openxmlformats.org/officeDocument/2006/relationships/oleObject" Target="../embeddings/oleObject64.bin"/><Relationship Id="rId2" Type="http://schemas.openxmlformats.org/officeDocument/2006/relationships/slideLayout" Target="../slideLayouts/slideLayout66.xml"/><Relationship Id="rId29" Type="http://schemas.openxmlformats.org/officeDocument/2006/relationships/slideLayout" Target="../slideLayouts/slideLayout93.xml"/><Relationship Id="rId24" Type="http://schemas.openxmlformats.org/officeDocument/2006/relationships/slideLayout" Target="../slideLayouts/slideLayout88.xml"/><Relationship Id="rId40" Type="http://schemas.openxmlformats.org/officeDocument/2006/relationships/slideLayout" Target="../slideLayouts/slideLayout104.xml"/><Relationship Id="rId45" Type="http://schemas.openxmlformats.org/officeDocument/2006/relationships/slideLayout" Target="../slideLayouts/slideLayout109.xml"/><Relationship Id="rId66" Type="http://schemas.openxmlformats.org/officeDocument/2006/relationships/slideLayout" Target="../slideLayouts/slideLayout130.xml"/><Relationship Id="rId87" Type="http://schemas.openxmlformats.org/officeDocument/2006/relationships/slideLayout" Target="../slideLayouts/slideLayout151.xml"/><Relationship Id="rId61" Type="http://schemas.openxmlformats.org/officeDocument/2006/relationships/slideLayout" Target="../slideLayouts/slideLayout125.xml"/><Relationship Id="rId82" Type="http://schemas.openxmlformats.org/officeDocument/2006/relationships/slideLayout" Target="../slideLayouts/slideLayout146.xml"/><Relationship Id="rId19" Type="http://schemas.openxmlformats.org/officeDocument/2006/relationships/slideLayout" Target="../slideLayouts/slideLayout83.xml"/><Relationship Id="rId14" Type="http://schemas.openxmlformats.org/officeDocument/2006/relationships/slideLayout" Target="../slideLayouts/slideLayout78.xml"/><Relationship Id="rId30" Type="http://schemas.openxmlformats.org/officeDocument/2006/relationships/slideLayout" Target="../slideLayouts/slideLayout94.xml"/><Relationship Id="rId35" Type="http://schemas.openxmlformats.org/officeDocument/2006/relationships/slideLayout" Target="../slideLayouts/slideLayout99.xml"/><Relationship Id="rId56" Type="http://schemas.openxmlformats.org/officeDocument/2006/relationships/slideLayout" Target="../slideLayouts/slideLayout120.xml"/><Relationship Id="rId77" Type="http://schemas.openxmlformats.org/officeDocument/2006/relationships/slideLayout" Target="../slideLayouts/slideLayout14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to 6" hidden="1">
            <a:extLst>
              <a:ext uri="{FF2B5EF4-FFF2-40B4-BE49-F238E27FC236}">
                <a16:creationId xmlns:a16="http://schemas.microsoft.com/office/drawing/2014/main" id="{7E22C0DD-7EC0-CB13-19EE-F05783A24E2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4"/>
            </p:custDataLst>
            <p:extLst>
              <p:ext uri="{D42A27DB-BD31-4B8C-83A1-F6EECF244321}">
                <p14:modId xmlns:p14="http://schemas.microsoft.com/office/powerpoint/2010/main" val="132840564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15" imgW="395" imgH="396" progId="TCLayout.ActiveDocument.1">
                  <p:embed/>
                </p:oleObj>
              </mc:Choice>
              <mc:Fallback>
                <p:oleObj name="Diapositiva de think-cell" r:id="rId15" imgW="395" imgH="396" progId="TCLayout.ActiveDocument.1">
                  <p:embed/>
                  <p:pic>
                    <p:nvPicPr>
                      <p:cNvPr id="7" name="Objeto 6" hidden="1">
                        <a:extLst>
                          <a:ext uri="{FF2B5EF4-FFF2-40B4-BE49-F238E27FC236}">
                            <a16:creationId xmlns:a16="http://schemas.microsoft.com/office/drawing/2014/main" id="{7E22C0DD-7EC0-CB13-19EE-F05783A24E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Círculo">
            <a:extLst>
              <a:ext uri="{FF2B5EF4-FFF2-40B4-BE49-F238E27FC236}">
                <a16:creationId xmlns:a16="http://schemas.microsoft.com/office/drawing/2014/main" id="{67F123AF-3418-CD01-A636-AEBDFD32BE7D}"/>
              </a:ext>
            </a:extLst>
          </p:cNvPr>
          <p:cNvSpPr/>
          <p:nvPr userDrawn="1"/>
        </p:nvSpPr>
        <p:spPr>
          <a:xfrm>
            <a:off x="-1841727" y="384450"/>
            <a:ext cx="493539" cy="493239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</a:t>
            </a: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0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4" name="Círculo">
            <a:extLst>
              <a:ext uri="{FF2B5EF4-FFF2-40B4-BE49-F238E27FC236}">
                <a16:creationId xmlns:a16="http://schemas.microsoft.com/office/drawing/2014/main" id="{B379EE92-FC6D-694B-393C-5211BF945D3E}"/>
              </a:ext>
            </a:extLst>
          </p:cNvPr>
          <p:cNvSpPr/>
          <p:nvPr userDrawn="1"/>
        </p:nvSpPr>
        <p:spPr>
          <a:xfrm>
            <a:off x="-1230608" y="385276"/>
            <a:ext cx="491737" cy="491737"/>
          </a:xfrm>
          <a:prstGeom prst="ellipse">
            <a:avLst/>
          </a:prstGeom>
          <a:solidFill>
            <a:srgbClr val="EAEAD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R 234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G 234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B 222</a:t>
            </a:r>
            <a:endParaRPr sz="800" kern="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5" name="Círculo">
            <a:extLst>
              <a:ext uri="{FF2B5EF4-FFF2-40B4-BE49-F238E27FC236}">
                <a16:creationId xmlns:a16="http://schemas.microsoft.com/office/drawing/2014/main" id="{6B0A7D2B-7729-3C9E-030D-F07D288B3C1C}"/>
              </a:ext>
            </a:extLst>
          </p:cNvPr>
          <p:cNvSpPr/>
          <p:nvPr userDrawn="1"/>
        </p:nvSpPr>
        <p:spPr>
          <a:xfrm>
            <a:off x="-1841726" y="1112564"/>
            <a:ext cx="493538" cy="493239"/>
          </a:xfrm>
          <a:prstGeom prst="ellipse">
            <a:avLst/>
          </a:prstGeom>
          <a:solidFill>
            <a:srgbClr val="13C0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192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6" name="Círculo">
            <a:extLst>
              <a:ext uri="{FF2B5EF4-FFF2-40B4-BE49-F238E27FC236}">
                <a16:creationId xmlns:a16="http://schemas.microsoft.com/office/drawing/2014/main" id="{4B30011D-1E2B-4B30-BEC7-1A6BD4C25CCC}"/>
              </a:ext>
            </a:extLst>
          </p:cNvPr>
          <p:cNvSpPr/>
          <p:nvPr userDrawn="1"/>
        </p:nvSpPr>
        <p:spPr>
          <a:xfrm>
            <a:off x="-1841727" y="2582237"/>
            <a:ext cx="493539" cy="493239"/>
          </a:xfrm>
          <a:prstGeom prst="ellipse">
            <a:avLst/>
          </a:prstGeom>
          <a:solidFill>
            <a:srgbClr val="348FFF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52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143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255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1" name="Círculo">
            <a:extLst>
              <a:ext uri="{FF2B5EF4-FFF2-40B4-BE49-F238E27FC236}">
                <a16:creationId xmlns:a16="http://schemas.microsoft.com/office/drawing/2014/main" id="{FE4169A0-295E-427F-5DB5-7BCBC8CF4469}"/>
              </a:ext>
            </a:extLst>
          </p:cNvPr>
          <p:cNvSpPr/>
          <p:nvPr userDrawn="1"/>
        </p:nvSpPr>
        <p:spPr>
          <a:xfrm>
            <a:off x="-621291" y="385350"/>
            <a:ext cx="491737" cy="491737"/>
          </a:xfrm>
          <a:prstGeom prst="ellipse">
            <a:avLst/>
          </a:prstGeom>
          <a:solidFill>
            <a:srgbClr val="7EFF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126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255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2" name="Círculo">
            <a:extLst>
              <a:ext uri="{FF2B5EF4-FFF2-40B4-BE49-F238E27FC236}">
                <a16:creationId xmlns:a16="http://schemas.microsoft.com/office/drawing/2014/main" id="{88EF2449-2A49-499E-6F80-C48E8C65AE89}"/>
              </a:ext>
            </a:extLst>
          </p:cNvPr>
          <p:cNvSpPr/>
          <p:nvPr userDrawn="1"/>
        </p:nvSpPr>
        <p:spPr>
          <a:xfrm>
            <a:off x="-1232410" y="1113083"/>
            <a:ext cx="493539" cy="493239"/>
          </a:xfrm>
          <a:prstGeom prst="ellipse">
            <a:avLst/>
          </a:prstGeom>
          <a:solidFill>
            <a:srgbClr val="004C14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R 0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G 76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B 20</a:t>
            </a:r>
            <a:endParaRPr sz="800" kern="0" dirty="0">
              <a:solidFill>
                <a:srgbClr val="FFFFFF"/>
              </a:solidFill>
              <a:latin typeface="Helvetica Neue Medium"/>
              <a:ea typeface="Helvetica Neue Medium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35" name="Rectángulo 34">
            <a:extLst>
              <a:ext uri="{FF2B5EF4-FFF2-40B4-BE49-F238E27FC236}">
                <a16:creationId xmlns:a16="http://schemas.microsoft.com/office/drawing/2014/main" id="{5D700805-865F-F74D-A6EC-3717453F91CB}"/>
              </a:ext>
            </a:extLst>
          </p:cNvPr>
          <p:cNvSpPr/>
          <p:nvPr userDrawn="1"/>
        </p:nvSpPr>
        <p:spPr>
          <a:xfrm>
            <a:off x="-1892756" y="863836"/>
            <a:ext cx="1872000" cy="273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 err="1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Masterbrand</a:t>
            </a:r>
            <a:r>
              <a:rPr lang="es-CL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 y Laboral</a:t>
            </a:r>
            <a:endParaRPr lang="es-ES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6" name="Rectángulo 35">
            <a:extLst>
              <a:ext uri="{FF2B5EF4-FFF2-40B4-BE49-F238E27FC236}">
                <a16:creationId xmlns:a16="http://schemas.microsoft.com/office/drawing/2014/main" id="{F2C64A04-82E1-CE99-E154-EF5E731BA2DC}"/>
              </a:ext>
            </a:extLst>
          </p:cNvPr>
          <p:cNvSpPr/>
          <p:nvPr userDrawn="1"/>
        </p:nvSpPr>
        <p:spPr>
          <a:xfrm>
            <a:off x="-1892756" y="2386150"/>
            <a:ext cx="432000" cy="1677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Salud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37" name="Círculo">
            <a:extLst>
              <a:ext uri="{FF2B5EF4-FFF2-40B4-BE49-F238E27FC236}">
                <a16:creationId xmlns:a16="http://schemas.microsoft.com/office/drawing/2014/main" id="{B5B13F03-4ED1-23AF-FDEE-EB7F26F373F7}"/>
              </a:ext>
            </a:extLst>
          </p:cNvPr>
          <p:cNvSpPr/>
          <p:nvPr userDrawn="1"/>
        </p:nvSpPr>
        <p:spPr>
          <a:xfrm>
            <a:off x="-1232410" y="2582237"/>
            <a:ext cx="493539" cy="493239"/>
          </a:xfrm>
          <a:prstGeom prst="ellipse">
            <a:avLst/>
          </a:prstGeom>
          <a:solidFill>
            <a:srgbClr val="8B73FF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139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115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255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9" name="Rectángulo 38">
            <a:extLst>
              <a:ext uri="{FF2B5EF4-FFF2-40B4-BE49-F238E27FC236}">
                <a16:creationId xmlns:a16="http://schemas.microsoft.com/office/drawing/2014/main" id="{F2F77871-9B47-834B-CD7F-7EA6F593F506}"/>
              </a:ext>
            </a:extLst>
          </p:cNvPr>
          <p:cNvSpPr/>
          <p:nvPr userDrawn="1"/>
        </p:nvSpPr>
        <p:spPr>
          <a:xfrm>
            <a:off x="-1280756" y="2386150"/>
            <a:ext cx="648000" cy="1677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Servicios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1" name="Círculo">
            <a:extLst>
              <a:ext uri="{FF2B5EF4-FFF2-40B4-BE49-F238E27FC236}">
                <a16:creationId xmlns:a16="http://schemas.microsoft.com/office/drawing/2014/main" id="{3F032DAC-D4C0-2FF5-3316-09E5B8694499}"/>
              </a:ext>
            </a:extLst>
          </p:cNvPr>
          <p:cNvSpPr/>
          <p:nvPr userDrawn="1"/>
        </p:nvSpPr>
        <p:spPr>
          <a:xfrm>
            <a:off x="-1841727" y="3307834"/>
            <a:ext cx="493539" cy="493239"/>
          </a:xfrm>
          <a:prstGeom prst="ellipse">
            <a:avLst/>
          </a:prstGeom>
          <a:solidFill>
            <a:srgbClr val="FC952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252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149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46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3" name="Rectángulo 42">
            <a:extLst>
              <a:ext uri="{FF2B5EF4-FFF2-40B4-BE49-F238E27FC236}">
                <a16:creationId xmlns:a16="http://schemas.microsoft.com/office/drawing/2014/main" id="{28DBAAE0-9E07-BDBA-B3A2-8F33E561BFB0}"/>
              </a:ext>
            </a:extLst>
          </p:cNvPr>
          <p:cNvSpPr/>
          <p:nvPr userDrawn="1"/>
        </p:nvSpPr>
        <p:spPr>
          <a:xfrm>
            <a:off x="-1892756" y="3099257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Meta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6" name="Círculo">
            <a:extLst>
              <a:ext uri="{FF2B5EF4-FFF2-40B4-BE49-F238E27FC236}">
                <a16:creationId xmlns:a16="http://schemas.microsoft.com/office/drawing/2014/main" id="{1E4CF4FB-7117-AC0E-BEC5-3F11BD83BF8F}"/>
              </a:ext>
            </a:extLst>
          </p:cNvPr>
          <p:cNvSpPr/>
          <p:nvPr userDrawn="1"/>
        </p:nvSpPr>
        <p:spPr>
          <a:xfrm>
            <a:off x="-1841727" y="4087686"/>
            <a:ext cx="493539" cy="493239"/>
          </a:xfrm>
          <a:prstGeom prst="ellipse">
            <a:avLst/>
          </a:prstGeom>
          <a:solidFill>
            <a:srgbClr val="969696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7" name="Rectángulo 46">
            <a:extLst>
              <a:ext uri="{FF2B5EF4-FFF2-40B4-BE49-F238E27FC236}">
                <a16:creationId xmlns:a16="http://schemas.microsoft.com/office/drawing/2014/main" id="{DA2E5E78-709C-6BCD-6E11-58923CE21CDF}"/>
              </a:ext>
            </a:extLst>
          </p:cNvPr>
          <p:cNvSpPr/>
          <p:nvPr userDrawn="1"/>
        </p:nvSpPr>
        <p:spPr>
          <a:xfrm>
            <a:off x="-1892756" y="3869584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Años anteriores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8" name="Rectángulo 47">
            <a:extLst>
              <a:ext uri="{FF2B5EF4-FFF2-40B4-BE49-F238E27FC236}">
                <a16:creationId xmlns:a16="http://schemas.microsoft.com/office/drawing/2014/main" id="{70F140E7-9772-A38F-279B-52E77D1C3CB8}"/>
              </a:ext>
            </a:extLst>
          </p:cNvPr>
          <p:cNvSpPr/>
          <p:nvPr userDrawn="1"/>
        </p:nvSpPr>
        <p:spPr>
          <a:xfrm>
            <a:off x="-1892756" y="4620861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Años actual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9" name="Rectángulo 48">
            <a:extLst>
              <a:ext uri="{FF2B5EF4-FFF2-40B4-BE49-F238E27FC236}">
                <a16:creationId xmlns:a16="http://schemas.microsoft.com/office/drawing/2014/main" id="{BBE48E80-4061-E99A-55AC-E94154AD7987}"/>
              </a:ext>
            </a:extLst>
          </p:cNvPr>
          <p:cNvSpPr/>
          <p:nvPr userDrawn="1"/>
        </p:nvSpPr>
        <p:spPr>
          <a:xfrm>
            <a:off x="-1892756" y="5425911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Unidades de medida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FEB5DFF8-EDDD-DC5D-D0C3-113C1D35CEA3}"/>
              </a:ext>
            </a:extLst>
          </p:cNvPr>
          <p:cNvSpPr txBox="1"/>
          <p:nvPr userDrawn="1"/>
        </p:nvSpPr>
        <p:spPr>
          <a:xfrm>
            <a:off x="-1838731" y="5642177"/>
            <a:ext cx="1135535" cy="35198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s-CL" sz="1100" dirty="0">
                <a:solidFill>
                  <a:schemeClr val="tx1"/>
                </a:solidFill>
              </a:rPr>
              <a:t>XX MM$</a:t>
            </a:r>
          </a:p>
          <a:p>
            <a:pPr algn="l"/>
            <a:endParaRPr lang="es-CL" sz="1200" dirty="0" err="1">
              <a:solidFill>
                <a:schemeClr val="tx1"/>
              </a:solidFill>
            </a:endParaRPr>
          </a:p>
        </p:txBody>
      </p:sp>
      <p:sp>
        <p:nvSpPr>
          <p:cNvPr id="51" name="Rectángulo 50">
            <a:extLst>
              <a:ext uri="{FF2B5EF4-FFF2-40B4-BE49-F238E27FC236}">
                <a16:creationId xmlns:a16="http://schemas.microsoft.com/office/drawing/2014/main" id="{E346D4BE-3DA6-0295-2565-114E949768C4}"/>
              </a:ext>
            </a:extLst>
          </p:cNvPr>
          <p:cNvSpPr/>
          <p:nvPr userDrawn="1"/>
        </p:nvSpPr>
        <p:spPr>
          <a:xfrm>
            <a:off x="-1892756" y="5934993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¿Cómo escribir un pie de página?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2" name="Círculo">
            <a:extLst>
              <a:ext uri="{FF2B5EF4-FFF2-40B4-BE49-F238E27FC236}">
                <a16:creationId xmlns:a16="http://schemas.microsoft.com/office/drawing/2014/main" id="{42D29976-8134-4EF7-40B7-C29DF044A4D0}"/>
              </a:ext>
            </a:extLst>
          </p:cNvPr>
          <p:cNvSpPr/>
          <p:nvPr userDrawn="1"/>
        </p:nvSpPr>
        <p:spPr>
          <a:xfrm>
            <a:off x="-1841726" y="4824413"/>
            <a:ext cx="493538" cy="493239"/>
          </a:xfrm>
          <a:prstGeom prst="ellipse">
            <a:avLst/>
          </a:prstGeom>
          <a:solidFill>
            <a:srgbClr val="13C0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192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3" name="Rectángulo 52">
            <a:extLst>
              <a:ext uri="{FF2B5EF4-FFF2-40B4-BE49-F238E27FC236}">
                <a16:creationId xmlns:a16="http://schemas.microsoft.com/office/drawing/2014/main" id="{7EE3EE48-AC04-0F4B-646B-D4C4CFFC37A7}"/>
              </a:ext>
            </a:extLst>
          </p:cNvPr>
          <p:cNvSpPr/>
          <p:nvPr userDrawn="1"/>
        </p:nvSpPr>
        <p:spPr>
          <a:xfrm>
            <a:off x="-1892756" y="129594"/>
            <a:ext cx="1620000" cy="273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rgbClr val="000000"/>
                </a:solidFill>
                <a:ea typeface="Helvetica Neue Medium"/>
                <a:cs typeface="Helvetica Neue Medium"/>
                <a:sym typeface="Helvetica Neue Medium"/>
              </a:rPr>
              <a:t>Transversales</a:t>
            </a:r>
            <a:r>
              <a:rPr lang="es-ES" sz="1000" kern="0" baseline="0" dirty="0">
                <a:solidFill>
                  <a:srgbClr val="000000"/>
                </a:solidFill>
                <a:ea typeface="Helvetica Neue Medium"/>
                <a:cs typeface="Helvetica Neue Medium"/>
                <a:sym typeface="Helvetica Neue Medium"/>
              </a:rPr>
              <a:t> </a:t>
            </a:r>
            <a:endParaRPr lang="es-CL" sz="1000" kern="0" dirty="0">
              <a:solidFill>
                <a:srgbClr val="000000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1A8C27A4-2B0A-94C6-B229-A24DCE3B085B}"/>
              </a:ext>
            </a:extLst>
          </p:cNvPr>
          <p:cNvSpPr txBox="1"/>
          <p:nvPr userDrawn="1"/>
        </p:nvSpPr>
        <p:spPr>
          <a:xfrm>
            <a:off x="-1851660" y="6258137"/>
            <a:ext cx="1722106" cy="23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L" sz="1050" dirty="0">
                <a:solidFill>
                  <a:schemeClr val="tx1"/>
                </a:solidFill>
              </a:rPr>
              <a:t>(1) Achs; (2) Achs; (3) Achs</a:t>
            </a:r>
          </a:p>
          <a:p>
            <a:pPr algn="l"/>
            <a:endParaRPr lang="es-CL" sz="1050" dirty="0">
              <a:solidFill>
                <a:schemeClr val="tx1"/>
              </a:solidFill>
            </a:endParaRPr>
          </a:p>
        </p:txBody>
      </p:sp>
      <p:sp>
        <p:nvSpPr>
          <p:cNvPr id="27" name="Círculo">
            <a:extLst>
              <a:ext uri="{FF2B5EF4-FFF2-40B4-BE49-F238E27FC236}">
                <a16:creationId xmlns:a16="http://schemas.microsoft.com/office/drawing/2014/main" id="{41C49AC9-6BF7-E83C-A8F1-CD272DD365B6}"/>
              </a:ext>
            </a:extLst>
          </p:cNvPr>
          <p:cNvSpPr/>
          <p:nvPr userDrawn="1"/>
        </p:nvSpPr>
        <p:spPr>
          <a:xfrm>
            <a:off x="-1841726" y="1821012"/>
            <a:ext cx="493538" cy="493239"/>
          </a:xfrm>
          <a:prstGeom prst="ellipse">
            <a:avLst/>
          </a:prstGeom>
          <a:solidFill>
            <a:srgbClr val="81D877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129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216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119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28" name="Círculo">
            <a:extLst>
              <a:ext uri="{FF2B5EF4-FFF2-40B4-BE49-F238E27FC236}">
                <a16:creationId xmlns:a16="http://schemas.microsoft.com/office/drawing/2014/main" id="{93F27D3D-8F44-FD61-1DAD-F4236E27CBC9}"/>
              </a:ext>
            </a:extLst>
          </p:cNvPr>
          <p:cNvSpPr/>
          <p:nvPr userDrawn="1"/>
        </p:nvSpPr>
        <p:spPr>
          <a:xfrm>
            <a:off x="-1232410" y="1821530"/>
            <a:ext cx="493539" cy="493239"/>
          </a:xfrm>
          <a:prstGeom prst="ellipse">
            <a:avLst/>
          </a:prstGeom>
          <a:solidFill>
            <a:srgbClr val="27933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R 39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G 147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B 62</a:t>
            </a:r>
            <a:endParaRPr sz="800" kern="0" dirty="0">
              <a:solidFill>
                <a:srgbClr val="FFFFFF"/>
              </a:solidFill>
              <a:latin typeface="Helvetica Neue Medium"/>
              <a:ea typeface="Helvetica Neue Medium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7EE3EE48-AC04-0F4B-646B-D4C4CFFC37A7}"/>
              </a:ext>
            </a:extLst>
          </p:cNvPr>
          <p:cNvSpPr/>
          <p:nvPr userDrawn="1"/>
        </p:nvSpPr>
        <p:spPr>
          <a:xfrm>
            <a:off x="-1892756" y="1586673"/>
            <a:ext cx="1620000" cy="273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rgbClr val="000000"/>
                </a:solidFill>
                <a:ea typeface="Helvetica Neue Medium"/>
                <a:cs typeface="Helvetica Neue Medium"/>
                <a:sym typeface="Helvetica Neue Medium"/>
              </a:rPr>
              <a:t>Complementarios</a:t>
            </a:r>
            <a:endParaRPr lang="es-CL" sz="1000" kern="0" dirty="0">
              <a:solidFill>
                <a:srgbClr val="000000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</p:spTree>
    <p:extLst>
      <p:ext uri="{BB962C8B-B14F-4D97-AF65-F5344CB8AC3E}">
        <p14:creationId xmlns:p14="http://schemas.microsoft.com/office/powerpoint/2010/main" val="567810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29" r:id="rId1"/>
    <p:sldLayoutId id="2147483723" r:id="rId2"/>
    <p:sldLayoutId id="2147483721" r:id="rId3"/>
    <p:sldLayoutId id="2147483722" r:id="rId4"/>
    <p:sldLayoutId id="2147483726" r:id="rId5"/>
    <p:sldLayoutId id="2147484000" r:id="rId6"/>
    <p:sldLayoutId id="2147483724" r:id="rId7"/>
    <p:sldLayoutId id="2147483725" r:id="rId8"/>
    <p:sldLayoutId id="2147483932" r:id="rId9"/>
    <p:sldLayoutId id="2147483739" r:id="rId10"/>
    <p:sldLayoutId id="2147483930" r:id="rId11"/>
    <p:sldLayoutId id="2147483931" r:id="rId1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0" lang="es-ES" sz="2000" b="0" i="0" u="none" strike="noStrike" kern="1200" cap="none" spc="0" normalizeH="0" baseline="0" dirty="0" smtClean="0">
          <a:ln>
            <a:noFill/>
          </a:ln>
          <a:solidFill>
            <a:srgbClr val="15BF45"/>
          </a:solidFill>
          <a:effectLst/>
          <a:uLnTx/>
          <a:uFillTx/>
          <a:latin typeface="Arial" panose="020B0604020202020204" pitchFamily="34" charset="0"/>
          <a:ea typeface="+mn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981">
          <p15:clr>
            <a:srgbClr val="F26B43"/>
          </p15:clr>
        </p15:guide>
        <p15:guide id="2" pos="279">
          <p15:clr>
            <a:srgbClr val="F26B43"/>
          </p15:clr>
        </p15:guide>
        <p15:guide id="3" pos="7423">
          <p15:clr>
            <a:srgbClr val="F26B43"/>
          </p15:clr>
        </p15:guide>
        <p15:guide id="4" orient="horz" pos="3884">
          <p15:clr>
            <a:srgbClr val="F26B43"/>
          </p15:clr>
        </p15:guide>
        <p15:guide id="5" orient="horz" pos="232" userDrawn="1">
          <p15:clr>
            <a:srgbClr val="F26B43"/>
          </p15:clr>
        </p15:guide>
        <p15:guide id="6" orient="horz" pos="323" userDrawn="1">
          <p15:clr>
            <a:srgbClr val="F26B43"/>
          </p15:clr>
        </p15:guide>
        <p15:guide id="7" orient="horz" pos="4065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to 6" hidden="1">
            <a:extLst>
              <a:ext uri="{FF2B5EF4-FFF2-40B4-BE49-F238E27FC236}">
                <a16:creationId xmlns:a16="http://schemas.microsoft.com/office/drawing/2014/main" id="{7E22C0DD-7EC0-CB13-19EE-F05783A24E2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54"/>
            </p:custDataLst>
            <p:extLst>
              <p:ext uri="{D42A27DB-BD31-4B8C-83A1-F6EECF244321}">
                <p14:modId xmlns:p14="http://schemas.microsoft.com/office/powerpoint/2010/main" val="364619954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55" imgW="395" imgH="396" progId="TCLayout.ActiveDocument.1">
                  <p:embed/>
                </p:oleObj>
              </mc:Choice>
              <mc:Fallback>
                <p:oleObj name="Diapositiva de think-cell" r:id="rId55" imgW="395" imgH="396" progId="TCLayout.ActiveDocument.1">
                  <p:embed/>
                  <p:pic>
                    <p:nvPicPr>
                      <p:cNvPr id="7" name="Objeto 6" hidden="1">
                        <a:extLst>
                          <a:ext uri="{FF2B5EF4-FFF2-40B4-BE49-F238E27FC236}">
                            <a16:creationId xmlns:a16="http://schemas.microsoft.com/office/drawing/2014/main" id="{7E22C0DD-7EC0-CB13-19EE-F05783A24E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id="{0031F56D-A399-10B4-C046-ECC58D0B382A}"/>
              </a:ext>
            </a:extLst>
          </p:cNvPr>
          <p:cNvCxnSpPr>
            <a:cxnSpLocks/>
          </p:cNvCxnSpPr>
          <p:nvPr userDrawn="1"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20" name="Marcador de título 19">
            <a:extLst>
              <a:ext uri="{FF2B5EF4-FFF2-40B4-BE49-F238E27FC236}">
                <a16:creationId xmlns:a16="http://schemas.microsoft.com/office/drawing/2014/main" id="{A54FB77B-4F90-D9EF-BADA-C2F6113F5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261" y="496570"/>
            <a:ext cx="9792000" cy="6084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lvl="0"/>
            <a:r>
              <a:rPr lang="es-ES" dirty="0"/>
              <a:t>Título Arial Regular 20</a:t>
            </a:r>
            <a:br>
              <a:rPr lang="es-ES" dirty="0"/>
            </a:br>
            <a:endParaRPr lang="es-ES" dirty="0"/>
          </a:p>
        </p:txBody>
      </p:sp>
      <p:sp>
        <p:nvSpPr>
          <p:cNvPr id="21" name="Marcador de texto 20">
            <a:extLst>
              <a:ext uri="{FF2B5EF4-FFF2-40B4-BE49-F238E27FC236}">
                <a16:creationId xmlns:a16="http://schemas.microsoft.com/office/drawing/2014/main" id="{3A844869-5447-4C2B-8287-C19B6DF6EC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7579" y="1562832"/>
            <a:ext cx="11336433" cy="46030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80975" lvl="0" indent="-180975"/>
            <a:r>
              <a:rPr lang="es-ES" dirty="0"/>
              <a:t>Haga clic para modificar los estilos de texto del patrón</a:t>
            </a:r>
          </a:p>
          <a:p>
            <a:pPr marL="357188" lvl="1" indent="-176213"/>
            <a:r>
              <a:rPr lang="es-ES" dirty="0"/>
              <a:t>Segundo nivel</a:t>
            </a:r>
          </a:p>
          <a:p>
            <a:pPr marL="538163" lvl="2" indent="-180975"/>
            <a:r>
              <a:rPr lang="es-ES" dirty="0"/>
              <a:t>Tercer nivel</a:t>
            </a:r>
          </a:p>
          <a:p>
            <a:pPr marL="719138" lvl="3" indent="-180975"/>
            <a:r>
              <a:rPr lang="es-ES" dirty="0"/>
              <a:t>Cuarto nivel</a:t>
            </a:r>
          </a:p>
          <a:p>
            <a:pPr marL="896938" lvl="4" indent="-177800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31" name="Marcador de número de diapositiva 23">
            <a:extLst>
              <a:ext uri="{FF2B5EF4-FFF2-40B4-BE49-F238E27FC236}">
                <a16:creationId xmlns:a16="http://schemas.microsoft.com/office/drawing/2014/main" id="{832595A6-04B9-5CB5-FC4C-B92263D41A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31291" y="6474653"/>
            <a:ext cx="505443" cy="234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32" name="Marcador de pie de página 2">
            <a:extLst>
              <a:ext uri="{FF2B5EF4-FFF2-40B4-BE49-F238E27FC236}">
                <a16:creationId xmlns:a16="http://schemas.microsoft.com/office/drawing/2014/main" id="{1E9659C6-FF96-0824-B9C3-D5B47FA10C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7578" y="6474653"/>
            <a:ext cx="10953109" cy="23429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endParaRPr lang="es-CL" dirty="0"/>
          </a:p>
        </p:txBody>
      </p:sp>
      <p:sp>
        <p:nvSpPr>
          <p:cNvPr id="33" name="Círculo">
            <a:extLst>
              <a:ext uri="{FF2B5EF4-FFF2-40B4-BE49-F238E27FC236}">
                <a16:creationId xmlns:a16="http://schemas.microsoft.com/office/drawing/2014/main" id="{67F123AF-3418-CD01-A636-AEBDFD32BE7D}"/>
              </a:ext>
            </a:extLst>
          </p:cNvPr>
          <p:cNvSpPr/>
          <p:nvPr userDrawn="1"/>
        </p:nvSpPr>
        <p:spPr>
          <a:xfrm>
            <a:off x="-1841727" y="384450"/>
            <a:ext cx="493539" cy="493239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</a:t>
            </a: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0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5" name="Círculo">
            <a:extLst>
              <a:ext uri="{FF2B5EF4-FFF2-40B4-BE49-F238E27FC236}">
                <a16:creationId xmlns:a16="http://schemas.microsoft.com/office/drawing/2014/main" id="{B379EE92-FC6D-694B-393C-5211BF945D3E}"/>
              </a:ext>
            </a:extLst>
          </p:cNvPr>
          <p:cNvSpPr/>
          <p:nvPr userDrawn="1"/>
        </p:nvSpPr>
        <p:spPr>
          <a:xfrm>
            <a:off x="-1230608" y="385276"/>
            <a:ext cx="491737" cy="491737"/>
          </a:xfrm>
          <a:prstGeom prst="ellipse">
            <a:avLst/>
          </a:prstGeom>
          <a:solidFill>
            <a:srgbClr val="EAEAD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R 234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G 234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B 222</a:t>
            </a:r>
            <a:endParaRPr sz="800" kern="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6" name="Círculo">
            <a:extLst>
              <a:ext uri="{FF2B5EF4-FFF2-40B4-BE49-F238E27FC236}">
                <a16:creationId xmlns:a16="http://schemas.microsoft.com/office/drawing/2014/main" id="{6B0A7D2B-7729-3C9E-030D-F07D288B3C1C}"/>
              </a:ext>
            </a:extLst>
          </p:cNvPr>
          <p:cNvSpPr/>
          <p:nvPr userDrawn="1"/>
        </p:nvSpPr>
        <p:spPr>
          <a:xfrm>
            <a:off x="-1841726" y="1112564"/>
            <a:ext cx="493538" cy="493239"/>
          </a:xfrm>
          <a:prstGeom prst="ellipse">
            <a:avLst/>
          </a:prstGeom>
          <a:solidFill>
            <a:srgbClr val="13C0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192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7" name="Círculo">
            <a:extLst>
              <a:ext uri="{FF2B5EF4-FFF2-40B4-BE49-F238E27FC236}">
                <a16:creationId xmlns:a16="http://schemas.microsoft.com/office/drawing/2014/main" id="{4B30011D-1E2B-4B30-BEC7-1A6BD4C25CCC}"/>
              </a:ext>
            </a:extLst>
          </p:cNvPr>
          <p:cNvSpPr/>
          <p:nvPr userDrawn="1"/>
        </p:nvSpPr>
        <p:spPr>
          <a:xfrm>
            <a:off x="-1841727" y="2582237"/>
            <a:ext cx="493539" cy="493239"/>
          </a:xfrm>
          <a:prstGeom prst="ellipse">
            <a:avLst/>
          </a:prstGeom>
          <a:solidFill>
            <a:srgbClr val="348FFF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52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143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255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8" name="Círculo">
            <a:extLst>
              <a:ext uri="{FF2B5EF4-FFF2-40B4-BE49-F238E27FC236}">
                <a16:creationId xmlns:a16="http://schemas.microsoft.com/office/drawing/2014/main" id="{FE4169A0-295E-427F-5DB5-7BCBC8CF4469}"/>
              </a:ext>
            </a:extLst>
          </p:cNvPr>
          <p:cNvSpPr/>
          <p:nvPr userDrawn="1"/>
        </p:nvSpPr>
        <p:spPr>
          <a:xfrm>
            <a:off x="-621291" y="385350"/>
            <a:ext cx="491737" cy="491737"/>
          </a:xfrm>
          <a:prstGeom prst="ellipse">
            <a:avLst/>
          </a:prstGeom>
          <a:solidFill>
            <a:srgbClr val="7EFF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126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255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9" name="Círculo">
            <a:extLst>
              <a:ext uri="{FF2B5EF4-FFF2-40B4-BE49-F238E27FC236}">
                <a16:creationId xmlns:a16="http://schemas.microsoft.com/office/drawing/2014/main" id="{88EF2449-2A49-499E-6F80-C48E8C65AE89}"/>
              </a:ext>
            </a:extLst>
          </p:cNvPr>
          <p:cNvSpPr/>
          <p:nvPr userDrawn="1"/>
        </p:nvSpPr>
        <p:spPr>
          <a:xfrm>
            <a:off x="-1232410" y="1113083"/>
            <a:ext cx="493539" cy="493239"/>
          </a:xfrm>
          <a:prstGeom prst="ellipse">
            <a:avLst/>
          </a:prstGeom>
          <a:solidFill>
            <a:srgbClr val="004C14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R 0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G 76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B 20</a:t>
            </a:r>
            <a:endParaRPr sz="800" kern="0" dirty="0">
              <a:solidFill>
                <a:srgbClr val="FFFFFF"/>
              </a:solidFill>
              <a:latin typeface="Helvetica Neue Medium"/>
              <a:ea typeface="Helvetica Neue Medium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40" name="Rectángulo 39">
            <a:extLst>
              <a:ext uri="{FF2B5EF4-FFF2-40B4-BE49-F238E27FC236}">
                <a16:creationId xmlns:a16="http://schemas.microsoft.com/office/drawing/2014/main" id="{5D700805-865F-F74D-A6EC-3717453F91CB}"/>
              </a:ext>
            </a:extLst>
          </p:cNvPr>
          <p:cNvSpPr/>
          <p:nvPr userDrawn="1"/>
        </p:nvSpPr>
        <p:spPr>
          <a:xfrm>
            <a:off x="-1892756" y="863836"/>
            <a:ext cx="1872000" cy="273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 err="1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Masterbrand</a:t>
            </a:r>
            <a:r>
              <a:rPr lang="es-CL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 y Laboral</a:t>
            </a:r>
            <a:endParaRPr lang="es-ES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1" name="Rectángulo 40">
            <a:extLst>
              <a:ext uri="{FF2B5EF4-FFF2-40B4-BE49-F238E27FC236}">
                <a16:creationId xmlns:a16="http://schemas.microsoft.com/office/drawing/2014/main" id="{F2C64A04-82E1-CE99-E154-EF5E731BA2DC}"/>
              </a:ext>
            </a:extLst>
          </p:cNvPr>
          <p:cNvSpPr/>
          <p:nvPr userDrawn="1"/>
        </p:nvSpPr>
        <p:spPr>
          <a:xfrm>
            <a:off x="-1892756" y="2386150"/>
            <a:ext cx="432000" cy="1677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Salud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2" name="Círculo">
            <a:extLst>
              <a:ext uri="{FF2B5EF4-FFF2-40B4-BE49-F238E27FC236}">
                <a16:creationId xmlns:a16="http://schemas.microsoft.com/office/drawing/2014/main" id="{B5B13F03-4ED1-23AF-FDEE-EB7F26F373F7}"/>
              </a:ext>
            </a:extLst>
          </p:cNvPr>
          <p:cNvSpPr/>
          <p:nvPr userDrawn="1"/>
        </p:nvSpPr>
        <p:spPr>
          <a:xfrm>
            <a:off x="-1232410" y="2582237"/>
            <a:ext cx="493539" cy="493239"/>
          </a:xfrm>
          <a:prstGeom prst="ellipse">
            <a:avLst/>
          </a:prstGeom>
          <a:solidFill>
            <a:srgbClr val="8B73FF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139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115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255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3" name="Rectángulo 42">
            <a:extLst>
              <a:ext uri="{FF2B5EF4-FFF2-40B4-BE49-F238E27FC236}">
                <a16:creationId xmlns:a16="http://schemas.microsoft.com/office/drawing/2014/main" id="{F2F77871-9B47-834B-CD7F-7EA6F593F506}"/>
              </a:ext>
            </a:extLst>
          </p:cNvPr>
          <p:cNvSpPr/>
          <p:nvPr userDrawn="1"/>
        </p:nvSpPr>
        <p:spPr>
          <a:xfrm>
            <a:off x="-1280756" y="2386150"/>
            <a:ext cx="648000" cy="1677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Servicios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4" name="Círculo">
            <a:extLst>
              <a:ext uri="{FF2B5EF4-FFF2-40B4-BE49-F238E27FC236}">
                <a16:creationId xmlns:a16="http://schemas.microsoft.com/office/drawing/2014/main" id="{3F032DAC-D4C0-2FF5-3316-09E5B8694499}"/>
              </a:ext>
            </a:extLst>
          </p:cNvPr>
          <p:cNvSpPr/>
          <p:nvPr userDrawn="1"/>
        </p:nvSpPr>
        <p:spPr>
          <a:xfrm>
            <a:off x="-1841727" y="3307834"/>
            <a:ext cx="493539" cy="493239"/>
          </a:xfrm>
          <a:prstGeom prst="ellipse">
            <a:avLst/>
          </a:prstGeom>
          <a:solidFill>
            <a:srgbClr val="FC952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252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149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46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5" name="Rectángulo 44">
            <a:extLst>
              <a:ext uri="{FF2B5EF4-FFF2-40B4-BE49-F238E27FC236}">
                <a16:creationId xmlns:a16="http://schemas.microsoft.com/office/drawing/2014/main" id="{28DBAAE0-9E07-BDBA-B3A2-8F33E561BFB0}"/>
              </a:ext>
            </a:extLst>
          </p:cNvPr>
          <p:cNvSpPr/>
          <p:nvPr userDrawn="1"/>
        </p:nvSpPr>
        <p:spPr>
          <a:xfrm>
            <a:off x="-1892756" y="3099257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Meta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6" name="Círculo">
            <a:extLst>
              <a:ext uri="{FF2B5EF4-FFF2-40B4-BE49-F238E27FC236}">
                <a16:creationId xmlns:a16="http://schemas.microsoft.com/office/drawing/2014/main" id="{1E4CF4FB-7117-AC0E-BEC5-3F11BD83BF8F}"/>
              </a:ext>
            </a:extLst>
          </p:cNvPr>
          <p:cNvSpPr/>
          <p:nvPr userDrawn="1"/>
        </p:nvSpPr>
        <p:spPr>
          <a:xfrm>
            <a:off x="-1841727" y="4087686"/>
            <a:ext cx="493539" cy="493239"/>
          </a:xfrm>
          <a:prstGeom prst="ellipse">
            <a:avLst/>
          </a:prstGeom>
          <a:solidFill>
            <a:srgbClr val="969696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7" name="Rectángulo 46">
            <a:extLst>
              <a:ext uri="{FF2B5EF4-FFF2-40B4-BE49-F238E27FC236}">
                <a16:creationId xmlns:a16="http://schemas.microsoft.com/office/drawing/2014/main" id="{DA2E5E78-709C-6BCD-6E11-58923CE21CDF}"/>
              </a:ext>
            </a:extLst>
          </p:cNvPr>
          <p:cNvSpPr/>
          <p:nvPr userDrawn="1"/>
        </p:nvSpPr>
        <p:spPr>
          <a:xfrm>
            <a:off x="-1892756" y="3869584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Años anteriores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8" name="Rectángulo 47">
            <a:extLst>
              <a:ext uri="{FF2B5EF4-FFF2-40B4-BE49-F238E27FC236}">
                <a16:creationId xmlns:a16="http://schemas.microsoft.com/office/drawing/2014/main" id="{70F140E7-9772-A38F-279B-52E77D1C3CB8}"/>
              </a:ext>
            </a:extLst>
          </p:cNvPr>
          <p:cNvSpPr/>
          <p:nvPr userDrawn="1"/>
        </p:nvSpPr>
        <p:spPr>
          <a:xfrm>
            <a:off x="-1892756" y="4620861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Años actual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9" name="Rectángulo 48">
            <a:extLst>
              <a:ext uri="{FF2B5EF4-FFF2-40B4-BE49-F238E27FC236}">
                <a16:creationId xmlns:a16="http://schemas.microsoft.com/office/drawing/2014/main" id="{BBE48E80-4061-E99A-55AC-E94154AD7987}"/>
              </a:ext>
            </a:extLst>
          </p:cNvPr>
          <p:cNvSpPr/>
          <p:nvPr userDrawn="1"/>
        </p:nvSpPr>
        <p:spPr>
          <a:xfrm>
            <a:off x="-1892756" y="5425911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Unidades de medida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FEB5DFF8-EDDD-DC5D-D0C3-113C1D35CEA3}"/>
              </a:ext>
            </a:extLst>
          </p:cNvPr>
          <p:cNvSpPr txBox="1"/>
          <p:nvPr userDrawn="1"/>
        </p:nvSpPr>
        <p:spPr>
          <a:xfrm>
            <a:off x="-1838731" y="5642177"/>
            <a:ext cx="1135535" cy="35198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s-CL" sz="1100" dirty="0">
                <a:solidFill>
                  <a:schemeClr val="tx1"/>
                </a:solidFill>
              </a:rPr>
              <a:t>XX MM$</a:t>
            </a:r>
          </a:p>
          <a:p>
            <a:pPr algn="l"/>
            <a:endParaRPr lang="es-CL" sz="1200" dirty="0" err="1">
              <a:solidFill>
                <a:schemeClr val="tx1"/>
              </a:solidFill>
            </a:endParaRPr>
          </a:p>
        </p:txBody>
      </p:sp>
      <p:sp>
        <p:nvSpPr>
          <p:cNvPr id="51" name="Rectángulo 50">
            <a:extLst>
              <a:ext uri="{FF2B5EF4-FFF2-40B4-BE49-F238E27FC236}">
                <a16:creationId xmlns:a16="http://schemas.microsoft.com/office/drawing/2014/main" id="{E346D4BE-3DA6-0295-2565-114E949768C4}"/>
              </a:ext>
            </a:extLst>
          </p:cNvPr>
          <p:cNvSpPr/>
          <p:nvPr userDrawn="1"/>
        </p:nvSpPr>
        <p:spPr>
          <a:xfrm>
            <a:off x="-1892756" y="5934993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¿Cómo escribir un pie de página?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2" name="Círculo">
            <a:extLst>
              <a:ext uri="{FF2B5EF4-FFF2-40B4-BE49-F238E27FC236}">
                <a16:creationId xmlns:a16="http://schemas.microsoft.com/office/drawing/2014/main" id="{42D29976-8134-4EF7-40B7-C29DF044A4D0}"/>
              </a:ext>
            </a:extLst>
          </p:cNvPr>
          <p:cNvSpPr/>
          <p:nvPr userDrawn="1"/>
        </p:nvSpPr>
        <p:spPr>
          <a:xfrm>
            <a:off x="-1841726" y="4824413"/>
            <a:ext cx="493538" cy="493239"/>
          </a:xfrm>
          <a:prstGeom prst="ellipse">
            <a:avLst/>
          </a:prstGeom>
          <a:solidFill>
            <a:srgbClr val="13C0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192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3" name="Rectángulo 52">
            <a:extLst>
              <a:ext uri="{FF2B5EF4-FFF2-40B4-BE49-F238E27FC236}">
                <a16:creationId xmlns:a16="http://schemas.microsoft.com/office/drawing/2014/main" id="{7EE3EE48-AC04-0F4B-646B-D4C4CFFC37A7}"/>
              </a:ext>
            </a:extLst>
          </p:cNvPr>
          <p:cNvSpPr/>
          <p:nvPr userDrawn="1"/>
        </p:nvSpPr>
        <p:spPr>
          <a:xfrm>
            <a:off x="-1892756" y="129594"/>
            <a:ext cx="1620000" cy="273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rgbClr val="000000"/>
                </a:solidFill>
                <a:ea typeface="Helvetica Neue Medium"/>
                <a:cs typeface="Helvetica Neue Medium"/>
                <a:sym typeface="Helvetica Neue Medium"/>
              </a:rPr>
              <a:t>Transversales</a:t>
            </a:r>
            <a:r>
              <a:rPr lang="es-ES" sz="1000" kern="0" baseline="0" dirty="0">
                <a:solidFill>
                  <a:srgbClr val="000000"/>
                </a:solidFill>
                <a:ea typeface="Helvetica Neue Medium"/>
                <a:cs typeface="Helvetica Neue Medium"/>
                <a:sym typeface="Helvetica Neue Medium"/>
              </a:rPr>
              <a:t> </a:t>
            </a:r>
            <a:endParaRPr lang="es-CL" sz="1000" kern="0" dirty="0">
              <a:solidFill>
                <a:srgbClr val="000000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1A8C27A4-2B0A-94C6-B229-A24DCE3B085B}"/>
              </a:ext>
            </a:extLst>
          </p:cNvPr>
          <p:cNvSpPr txBox="1"/>
          <p:nvPr userDrawn="1"/>
        </p:nvSpPr>
        <p:spPr>
          <a:xfrm>
            <a:off x="-1851660" y="6258137"/>
            <a:ext cx="1722106" cy="23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L" sz="1050" dirty="0">
                <a:solidFill>
                  <a:schemeClr val="tx1"/>
                </a:solidFill>
              </a:rPr>
              <a:t>(1) Achs; (2) Achs; (3) Achs</a:t>
            </a:r>
          </a:p>
          <a:p>
            <a:pPr algn="l"/>
            <a:endParaRPr lang="es-CL" sz="1050" dirty="0">
              <a:solidFill>
                <a:schemeClr val="tx1"/>
              </a:solidFill>
            </a:endParaRPr>
          </a:p>
        </p:txBody>
      </p:sp>
      <p:sp>
        <p:nvSpPr>
          <p:cNvPr id="55" name="Círculo">
            <a:extLst>
              <a:ext uri="{FF2B5EF4-FFF2-40B4-BE49-F238E27FC236}">
                <a16:creationId xmlns:a16="http://schemas.microsoft.com/office/drawing/2014/main" id="{41C49AC9-6BF7-E83C-A8F1-CD272DD365B6}"/>
              </a:ext>
            </a:extLst>
          </p:cNvPr>
          <p:cNvSpPr/>
          <p:nvPr userDrawn="1"/>
        </p:nvSpPr>
        <p:spPr>
          <a:xfrm>
            <a:off x="-1841726" y="1821012"/>
            <a:ext cx="493538" cy="493239"/>
          </a:xfrm>
          <a:prstGeom prst="ellipse">
            <a:avLst/>
          </a:prstGeom>
          <a:solidFill>
            <a:srgbClr val="81D877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129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216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119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0" name="Círculo">
            <a:extLst>
              <a:ext uri="{FF2B5EF4-FFF2-40B4-BE49-F238E27FC236}">
                <a16:creationId xmlns:a16="http://schemas.microsoft.com/office/drawing/2014/main" id="{93F27D3D-8F44-FD61-1DAD-F4236E27CBC9}"/>
              </a:ext>
            </a:extLst>
          </p:cNvPr>
          <p:cNvSpPr/>
          <p:nvPr userDrawn="1"/>
        </p:nvSpPr>
        <p:spPr>
          <a:xfrm>
            <a:off x="-1232410" y="1821530"/>
            <a:ext cx="493539" cy="493239"/>
          </a:xfrm>
          <a:prstGeom prst="ellipse">
            <a:avLst/>
          </a:prstGeom>
          <a:solidFill>
            <a:srgbClr val="27933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R 39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G 147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B 62</a:t>
            </a:r>
            <a:endParaRPr sz="800" kern="0" dirty="0">
              <a:solidFill>
                <a:srgbClr val="FFFFFF"/>
              </a:solidFill>
              <a:latin typeface="Helvetica Neue Medium"/>
              <a:ea typeface="Helvetica Neue Medium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81" name="Rectángulo 80">
            <a:extLst>
              <a:ext uri="{FF2B5EF4-FFF2-40B4-BE49-F238E27FC236}">
                <a16:creationId xmlns:a16="http://schemas.microsoft.com/office/drawing/2014/main" id="{7EE3EE48-AC04-0F4B-646B-D4C4CFFC37A7}"/>
              </a:ext>
            </a:extLst>
          </p:cNvPr>
          <p:cNvSpPr/>
          <p:nvPr userDrawn="1"/>
        </p:nvSpPr>
        <p:spPr>
          <a:xfrm>
            <a:off x="-1892756" y="1586673"/>
            <a:ext cx="1620000" cy="273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rgbClr val="000000"/>
                </a:solidFill>
                <a:ea typeface="Helvetica Neue Medium"/>
                <a:cs typeface="Helvetica Neue Medium"/>
                <a:sym typeface="Helvetica Neue Medium"/>
              </a:rPr>
              <a:t>Complementarios</a:t>
            </a:r>
            <a:endParaRPr lang="es-CL" sz="1000" kern="0" dirty="0">
              <a:solidFill>
                <a:srgbClr val="000000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34" name="Imagen 33"/>
          <p:cNvPicPr>
            <a:picLocks noChangeAspect="1"/>
          </p:cNvPicPr>
          <p:nvPr userDrawn="1"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9502" y="385812"/>
            <a:ext cx="505442" cy="505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192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99" r:id="rId2"/>
    <p:sldLayoutId id="2147483998" r:id="rId3"/>
    <p:sldLayoutId id="2147483924" r:id="rId4"/>
    <p:sldLayoutId id="2147484003" r:id="rId5"/>
    <p:sldLayoutId id="2147483993" r:id="rId6"/>
    <p:sldLayoutId id="2147483992" r:id="rId7"/>
    <p:sldLayoutId id="2147483990" r:id="rId8"/>
    <p:sldLayoutId id="2147483991" r:id="rId9"/>
    <p:sldLayoutId id="2147483994" r:id="rId10"/>
    <p:sldLayoutId id="2147483995" r:id="rId11"/>
    <p:sldLayoutId id="2147484002" r:id="rId12"/>
    <p:sldLayoutId id="2147483996" r:id="rId13"/>
    <p:sldLayoutId id="2147483997" r:id="rId14"/>
    <p:sldLayoutId id="2147483953" r:id="rId15"/>
    <p:sldLayoutId id="2147483714" r:id="rId16"/>
    <p:sldLayoutId id="2147483954" r:id="rId17"/>
    <p:sldLayoutId id="2147483715" r:id="rId18"/>
    <p:sldLayoutId id="2147483733" r:id="rId19"/>
    <p:sldLayoutId id="2147483732" r:id="rId20"/>
    <p:sldLayoutId id="2147484001" r:id="rId21"/>
    <p:sldLayoutId id="2147483730" r:id="rId22"/>
    <p:sldLayoutId id="2147483736" r:id="rId23"/>
    <p:sldLayoutId id="2147483737" r:id="rId24"/>
    <p:sldLayoutId id="2147483849" r:id="rId25"/>
    <p:sldLayoutId id="2147483902" r:id="rId26"/>
    <p:sldLayoutId id="2147483700" r:id="rId27"/>
    <p:sldLayoutId id="2147483905" r:id="rId28"/>
    <p:sldLayoutId id="2147483904" r:id="rId29"/>
    <p:sldLayoutId id="2147483911" r:id="rId30"/>
    <p:sldLayoutId id="2147483912" r:id="rId31"/>
    <p:sldLayoutId id="2147483906" r:id="rId32"/>
    <p:sldLayoutId id="2147483908" r:id="rId33"/>
    <p:sldLayoutId id="2147483910" r:id="rId34"/>
    <p:sldLayoutId id="2147483925" r:id="rId35"/>
    <p:sldLayoutId id="2147483913" r:id="rId36"/>
    <p:sldLayoutId id="2147483926" r:id="rId37"/>
    <p:sldLayoutId id="2147483915" r:id="rId38"/>
    <p:sldLayoutId id="2147483916" r:id="rId39"/>
    <p:sldLayoutId id="2147483914" r:id="rId40"/>
    <p:sldLayoutId id="2147483933" r:id="rId41"/>
    <p:sldLayoutId id="2147483918" r:id="rId42"/>
    <p:sldLayoutId id="2147483919" r:id="rId43"/>
    <p:sldLayoutId id="2147483920" r:id="rId44"/>
    <p:sldLayoutId id="2147483922" r:id="rId45"/>
    <p:sldLayoutId id="2147483923" r:id="rId46"/>
    <p:sldLayoutId id="2147483917" r:id="rId47"/>
    <p:sldLayoutId id="2147483921" r:id="rId48"/>
    <p:sldLayoutId id="2147483928" r:id="rId49"/>
    <p:sldLayoutId id="2147483927" r:id="rId50"/>
    <p:sldLayoutId id="2147483909" r:id="rId51"/>
    <p:sldLayoutId id="2147483907" r:id="rId52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0" lang="es-ES" sz="2000" b="1" i="0" u="none" strike="noStrike" kern="1200" cap="none" spc="0" normalizeH="0" baseline="0" dirty="0" smtClean="0">
          <a:ln>
            <a:noFill/>
          </a:ln>
          <a:solidFill>
            <a:schemeClr val="accent1"/>
          </a:solidFill>
          <a:effectLst/>
          <a:uLnTx/>
          <a:uFillTx/>
          <a:latin typeface="Arial" panose="020B0604020202020204" pitchFamily="34" charset="0"/>
          <a:ea typeface="+mn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s-ES" sz="14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66725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‒"/>
        <a:defRPr lang="es-ES" sz="14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42938" indent="-28575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lang="es-ES" sz="14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823913" indent="-28575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lang="es-ES" sz="14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004888" indent="-28575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q"/>
        <a:defRPr lang="es-CL" sz="14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981">
          <p15:clr>
            <a:srgbClr val="F26B43"/>
          </p15:clr>
        </p15:guide>
        <p15:guide id="2" pos="279">
          <p15:clr>
            <a:srgbClr val="F26B43"/>
          </p15:clr>
        </p15:guide>
        <p15:guide id="3" pos="7423">
          <p15:clr>
            <a:srgbClr val="F26B43"/>
          </p15:clr>
        </p15:guide>
        <p15:guide id="4" orient="horz" pos="3884">
          <p15:clr>
            <a:srgbClr val="F26B43"/>
          </p15:clr>
        </p15:guide>
        <p15:guide id="5" orient="horz" pos="232" userDrawn="1">
          <p15:clr>
            <a:srgbClr val="F26B43"/>
          </p15:clr>
        </p15:guide>
        <p15:guide id="6" orient="horz" pos="300" userDrawn="1">
          <p15:clr>
            <a:srgbClr val="F26B43"/>
          </p15:clr>
        </p15:guide>
        <p15:guide id="7" orient="horz" pos="4065" userDrawn="1">
          <p15:clr>
            <a:srgbClr val="F26B43"/>
          </p15:clr>
        </p15:guide>
        <p15:guide id="8" orient="horz" pos="822" userDrawn="1">
          <p15:clr>
            <a:srgbClr val="F26B43"/>
          </p15:clr>
        </p15:guide>
        <p15:guide id="9" pos="38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Objeto 6" hidden="1">
            <a:extLst>
              <a:ext uri="{FF2B5EF4-FFF2-40B4-BE49-F238E27FC236}">
                <a16:creationId xmlns:a16="http://schemas.microsoft.com/office/drawing/2014/main" id="{7E22C0DD-7EC0-CB13-19EE-F05783A24E2B}"/>
              </a:ext>
            </a:extLst>
          </p:cNvPr>
          <p:cNvGraphicFramePr>
            <a:graphicFrameLocks noChangeAspect="1"/>
          </p:cNvGraphicFramePr>
          <p:nvPr>
            <p:custDataLst>
              <p:tags r:id="rId91"/>
            </p:custDataLst>
            <p:extLst>
              <p:ext uri="{D42A27DB-BD31-4B8C-83A1-F6EECF244321}">
                <p14:modId xmlns:p14="http://schemas.microsoft.com/office/powerpoint/2010/main" val="3646199549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92" imgW="395" imgH="396" progId="TCLayout.ActiveDocument.1">
                  <p:embed/>
                </p:oleObj>
              </mc:Choice>
              <mc:Fallback>
                <p:oleObj name="Diapositiva de think-cell" r:id="rId92" imgW="395" imgH="396" progId="TCLayout.ActiveDocument.1">
                  <p:embed/>
                  <p:pic>
                    <p:nvPicPr>
                      <p:cNvPr id="7" name="Objeto 6" hidden="1">
                        <a:extLst>
                          <a:ext uri="{FF2B5EF4-FFF2-40B4-BE49-F238E27FC236}">
                            <a16:creationId xmlns:a16="http://schemas.microsoft.com/office/drawing/2014/main" id="{7E22C0DD-7EC0-CB13-19EE-F05783A24E2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9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9" name="Conector recto 18">
            <a:extLst>
              <a:ext uri="{FF2B5EF4-FFF2-40B4-BE49-F238E27FC236}">
                <a16:creationId xmlns:a16="http://schemas.microsoft.com/office/drawing/2014/main" id="{0031F56D-A399-10B4-C046-ECC58D0B382A}"/>
              </a:ext>
            </a:extLst>
          </p:cNvPr>
          <p:cNvCxnSpPr>
            <a:cxnSpLocks/>
          </p:cNvCxnSpPr>
          <p:nvPr/>
        </p:nvCxnSpPr>
        <p:spPr>
          <a:xfrm>
            <a:off x="436563" y="385812"/>
            <a:ext cx="1297221" cy="0"/>
          </a:xfrm>
          <a:prstGeom prst="line">
            <a:avLst/>
          </a:prstGeom>
          <a:noFill/>
          <a:ln w="22225" cap="flat">
            <a:solidFill>
              <a:schemeClr val="accent1"/>
            </a:solidFill>
            <a:prstDash val="solid"/>
            <a:miter lim="400000"/>
          </a:ln>
          <a:effectLst/>
          <a:sp3d/>
        </p:spPr>
      </p:cxnSp>
      <p:sp>
        <p:nvSpPr>
          <p:cNvPr id="20" name="Marcador de título 19">
            <a:extLst>
              <a:ext uri="{FF2B5EF4-FFF2-40B4-BE49-F238E27FC236}">
                <a16:creationId xmlns:a16="http://schemas.microsoft.com/office/drawing/2014/main" id="{A54FB77B-4F90-D9EF-BADA-C2F6113F5D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9261" y="496570"/>
            <a:ext cx="9792000" cy="6084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pPr lvl="0"/>
            <a:r>
              <a:rPr lang="es-ES" dirty="0"/>
              <a:t>Título Arial Regular 20</a:t>
            </a:r>
            <a:br>
              <a:rPr lang="es-ES" dirty="0"/>
            </a:br>
            <a:endParaRPr lang="es-ES" dirty="0"/>
          </a:p>
        </p:txBody>
      </p:sp>
      <p:sp>
        <p:nvSpPr>
          <p:cNvPr id="21" name="Marcador de texto 20">
            <a:extLst>
              <a:ext uri="{FF2B5EF4-FFF2-40B4-BE49-F238E27FC236}">
                <a16:creationId xmlns:a16="http://schemas.microsoft.com/office/drawing/2014/main" id="{3A844869-5447-4C2B-8287-C19B6DF6EC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7579" y="1562832"/>
            <a:ext cx="11336433" cy="46030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180975" lvl="0" indent="-180975"/>
            <a:r>
              <a:rPr lang="es-ES" dirty="0"/>
              <a:t>Haga clic para modificar los estilos de texto del patrón</a:t>
            </a:r>
          </a:p>
          <a:p>
            <a:pPr marL="357188" lvl="1" indent="-176213"/>
            <a:r>
              <a:rPr lang="es-ES" dirty="0"/>
              <a:t>Segundo nivel</a:t>
            </a:r>
          </a:p>
          <a:p>
            <a:pPr marL="538163" lvl="2" indent="-180975"/>
            <a:r>
              <a:rPr lang="es-ES" dirty="0"/>
              <a:t>Tercer nivel</a:t>
            </a:r>
          </a:p>
          <a:p>
            <a:pPr marL="719138" lvl="3" indent="-180975"/>
            <a:r>
              <a:rPr lang="es-ES" dirty="0"/>
              <a:t>Cuarto nivel</a:t>
            </a:r>
          </a:p>
          <a:p>
            <a:pPr marL="896938" lvl="4" indent="-177800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31" name="Marcador de número de diapositiva 23">
            <a:extLst>
              <a:ext uri="{FF2B5EF4-FFF2-40B4-BE49-F238E27FC236}">
                <a16:creationId xmlns:a16="http://schemas.microsoft.com/office/drawing/2014/main" id="{832595A6-04B9-5CB5-FC4C-B92263D41A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31291" y="6474653"/>
            <a:ext cx="505443" cy="23400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4B90B3AC-360D-4C0F-BB2D-EFC963FB8AB1}" type="slidenum">
              <a:rPr lang="es-CL" smtClean="0"/>
              <a:pPr/>
              <a:t>‹Nº›</a:t>
            </a:fld>
            <a:endParaRPr lang="es-CL" dirty="0"/>
          </a:p>
        </p:txBody>
      </p:sp>
      <p:sp>
        <p:nvSpPr>
          <p:cNvPr id="32" name="Marcador de pie de página 2">
            <a:extLst>
              <a:ext uri="{FF2B5EF4-FFF2-40B4-BE49-F238E27FC236}">
                <a16:creationId xmlns:a16="http://schemas.microsoft.com/office/drawing/2014/main" id="{1E9659C6-FF96-0824-B9C3-D5B47FA10CE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7578" y="6474653"/>
            <a:ext cx="10953109" cy="23429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>
              <a:defRPr sz="900">
                <a:solidFill>
                  <a:schemeClr val="tx1"/>
                </a:solidFill>
              </a:defRPr>
            </a:lvl1pPr>
          </a:lstStyle>
          <a:p>
            <a:endParaRPr lang="es-CL" dirty="0"/>
          </a:p>
        </p:txBody>
      </p:sp>
      <p:sp>
        <p:nvSpPr>
          <p:cNvPr id="33" name="Círculo">
            <a:extLst>
              <a:ext uri="{FF2B5EF4-FFF2-40B4-BE49-F238E27FC236}">
                <a16:creationId xmlns:a16="http://schemas.microsoft.com/office/drawing/2014/main" id="{67F123AF-3418-CD01-A636-AEBDFD32BE7D}"/>
              </a:ext>
            </a:extLst>
          </p:cNvPr>
          <p:cNvSpPr/>
          <p:nvPr/>
        </p:nvSpPr>
        <p:spPr>
          <a:xfrm>
            <a:off x="-1841727" y="384450"/>
            <a:ext cx="493539" cy="493239"/>
          </a:xfrm>
          <a:prstGeom prst="ellipse">
            <a:avLst/>
          </a:prstGeom>
          <a:solidFill>
            <a:srgbClr val="000000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</a:t>
            </a: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0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5" name="Círculo">
            <a:extLst>
              <a:ext uri="{FF2B5EF4-FFF2-40B4-BE49-F238E27FC236}">
                <a16:creationId xmlns:a16="http://schemas.microsoft.com/office/drawing/2014/main" id="{B379EE92-FC6D-694B-393C-5211BF945D3E}"/>
              </a:ext>
            </a:extLst>
          </p:cNvPr>
          <p:cNvSpPr/>
          <p:nvPr/>
        </p:nvSpPr>
        <p:spPr>
          <a:xfrm>
            <a:off x="-1230608" y="385276"/>
            <a:ext cx="491737" cy="491737"/>
          </a:xfrm>
          <a:prstGeom prst="ellipse">
            <a:avLst/>
          </a:prstGeom>
          <a:solidFill>
            <a:srgbClr val="EAEAD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R 234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G 234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000000"/>
                </a:solidFill>
                <a:ea typeface="Arial"/>
                <a:cs typeface="Arial"/>
                <a:sym typeface="Arial"/>
              </a:rPr>
              <a:t>B 222</a:t>
            </a:r>
            <a:endParaRPr sz="800" kern="0" dirty="0">
              <a:solidFill>
                <a:srgbClr val="000000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6" name="Círculo">
            <a:extLst>
              <a:ext uri="{FF2B5EF4-FFF2-40B4-BE49-F238E27FC236}">
                <a16:creationId xmlns:a16="http://schemas.microsoft.com/office/drawing/2014/main" id="{6B0A7D2B-7729-3C9E-030D-F07D288B3C1C}"/>
              </a:ext>
            </a:extLst>
          </p:cNvPr>
          <p:cNvSpPr/>
          <p:nvPr/>
        </p:nvSpPr>
        <p:spPr>
          <a:xfrm>
            <a:off x="-1841726" y="1112564"/>
            <a:ext cx="493538" cy="493239"/>
          </a:xfrm>
          <a:prstGeom prst="ellipse">
            <a:avLst/>
          </a:prstGeom>
          <a:solidFill>
            <a:srgbClr val="13C0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192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7" name="Círculo">
            <a:extLst>
              <a:ext uri="{FF2B5EF4-FFF2-40B4-BE49-F238E27FC236}">
                <a16:creationId xmlns:a16="http://schemas.microsoft.com/office/drawing/2014/main" id="{4B30011D-1E2B-4B30-BEC7-1A6BD4C25CCC}"/>
              </a:ext>
            </a:extLst>
          </p:cNvPr>
          <p:cNvSpPr/>
          <p:nvPr/>
        </p:nvSpPr>
        <p:spPr>
          <a:xfrm>
            <a:off x="-1841727" y="2582237"/>
            <a:ext cx="493539" cy="493239"/>
          </a:xfrm>
          <a:prstGeom prst="ellipse">
            <a:avLst/>
          </a:prstGeom>
          <a:solidFill>
            <a:srgbClr val="348FFF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52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143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255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8" name="Círculo">
            <a:extLst>
              <a:ext uri="{FF2B5EF4-FFF2-40B4-BE49-F238E27FC236}">
                <a16:creationId xmlns:a16="http://schemas.microsoft.com/office/drawing/2014/main" id="{FE4169A0-295E-427F-5DB5-7BCBC8CF4469}"/>
              </a:ext>
            </a:extLst>
          </p:cNvPr>
          <p:cNvSpPr/>
          <p:nvPr/>
        </p:nvSpPr>
        <p:spPr>
          <a:xfrm>
            <a:off x="-621291" y="385350"/>
            <a:ext cx="491737" cy="491737"/>
          </a:xfrm>
          <a:prstGeom prst="ellipse">
            <a:avLst/>
          </a:prstGeom>
          <a:solidFill>
            <a:srgbClr val="7EFF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126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255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D5D5D5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39" name="Círculo">
            <a:extLst>
              <a:ext uri="{FF2B5EF4-FFF2-40B4-BE49-F238E27FC236}">
                <a16:creationId xmlns:a16="http://schemas.microsoft.com/office/drawing/2014/main" id="{88EF2449-2A49-499E-6F80-C48E8C65AE89}"/>
              </a:ext>
            </a:extLst>
          </p:cNvPr>
          <p:cNvSpPr/>
          <p:nvPr/>
        </p:nvSpPr>
        <p:spPr>
          <a:xfrm>
            <a:off x="-1232410" y="1113083"/>
            <a:ext cx="493539" cy="493239"/>
          </a:xfrm>
          <a:prstGeom prst="ellipse">
            <a:avLst/>
          </a:prstGeom>
          <a:solidFill>
            <a:srgbClr val="004C14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R 0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G 76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B 20</a:t>
            </a:r>
            <a:endParaRPr sz="800" kern="0" dirty="0">
              <a:solidFill>
                <a:srgbClr val="FFFFFF"/>
              </a:solidFill>
              <a:latin typeface="Helvetica Neue Medium"/>
              <a:ea typeface="Helvetica Neue Medium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40" name="Rectángulo 39">
            <a:extLst>
              <a:ext uri="{FF2B5EF4-FFF2-40B4-BE49-F238E27FC236}">
                <a16:creationId xmlns:a16="http://schemas.microsoft.com/office/drawing/2014/main" id="{5D700805-865F-F74D-A6EC-3717453F91CB}"/>
              </a:ext>
            </a:extLst>
          </p:cNvPr>
          <p:cNvSpPr/>
          <p:nvPr/>
        </p:nvSpPr>
        <p:spPr>
          <a:xfrm>
            <a:off x="-1892756" y="863836"/>
            <a:ext cx="1872000" cy="273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 err="1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Masterbrand</a:t>
            </a:r>
            <a:r>
              <a:rPr lang="es-CL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 y Laboral</a:t>
            </a:r>
            <a:endParaRPr lang="es-ES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1" name="Rectángulo 40">
            <a:extLst>
              <a:ext uri="{FF2B5EF4-FFF2-40B4-BE49-F238E27FC236}">
                <a16:creationId xmlns:a16="http://schemas.microsoft.com/office/drawing/2014/main" id="{F2C64A04-82E1-CE99-E154-EF5E731BA2DC}"/>
              </a:ext>
            </a:extLst>
          </p:cNvPr>
          <p:cNvSpPr/>
          <p:nvPr/>
        </p:nvSpPr>
        <p:spPr>
          <a:xfrm>
            <a:off x="-1892756" y="2386150"/>
            <a:ext cx="432000" cy="1677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Salud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2" name="Círculo">
            <a:extLst>
              <a:ext uri="{FF2B5EF4-FFF2-40B4-BE49-F238E27FC236}">
                <a16:creationId xmlns:a16="http://schemas.microsoft.com/office/drawing/2014/main" id="{B5B13F03-4ED1-23AF-FDEE-EB7F26F373F7}"/>
              </a:ext>
            </a:extLst>
          </p:cNvPr>
          <p:cNvSpPr/>
          <p:nvPr/>
        </p:nvSpPr>
        <p:spPr>
          <a:xfrm>
            <a:off x="-1232410" y="2582237"/>
            <a:ext cx="493539" cy="493239"/>
          </a:xfrm>
          <a:prstGeom prst="ellipse">
            <a:avLst/>
          </a:prstGeom>
          <a:solidFill>
            <a:srgbClr val="8B73FF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139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115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255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3" name="Rectángulo 42">
            <a:extLst>
              <a:ext uri="{FF2B5EF4-FFF2-40B4-BE49-F238E27FC236}">
                <a16:creationId xmlns:a16="http://schemas.microsoft.com/office/drawing/2014/main" id="{F2F77871-9B47-834B-CD7F-7EA6F593F506}"/>
              </a:ext>
            </a:extLst>
          </p:cNvPr>
          <p:cNvSpPr/>
          <p:nvPr/>
        </p:nvSpPr>
        <p:spPr>
          <a:xfrm>
            <a:off x="-1280756" y="2386150"/>
            <a:ext cx="648000" cy="16773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Servicios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4" name="Círculo">
            <a:extLst>
              <a:ext uri="{FF2B5EF4-FFF2-40B4-BE49-F238E27FC236}">
                <a16:creationId xmlns:a16="http://schemas.microsoft.com/office/drawing/2014/main" id="{3F032DAC-D4C0-2FF5-3316-09E5B8694499}"/>
              </a:ext>
            </a:extLst>
          </p:cNvPr>
          <p:cNvSpPr/>
          <p:nvPr/>
        </p:nvSpPr>
        <p:spPr>
          <a:xfrm>
            <a:off x="-1841727" y="3307834"/>
            <a:ext cx="493539" cy="493239"/>
          </a:xfrm>
          <a:prstGeom prst="ellipse">
            <a:avLst/>
          </a:prstGeom>
          <a:solidFill>
            <a:srgbClr val="FC952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252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149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46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5" name="Rectángulo 44">
            <a:extLst>
              <a:ext uri="{FF2B5EF4-FFF2-40B4-BE49-F238E27FC236}">
                <a16:creationId xmlns:a16="http://schemas.microsoft.com/office/drawing/2014/main" id="{28DBAAE0-9E07-BDBA-B3A2-8F33E561BFB0}"/>
              </a:ext>
            </a:extLst>
          </p:cNvPr>
          <p:cNvSpPr/>
          <p:nvPr/>
        </p:nvSpPr>
        <p:spPr>
          <a:xfrm>
            <a:off x="-1892756" y="3099257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Meta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6" name="Círculo">
            <a:extLst>
              <a:ext uri="{FF2B5EF4-FFF2-40B4-BE49-F238E27FC236}">
                <a16:creationId xmlns:a16="http://schemas.microsoft.com/office/drawing/2014/main" id="{1E4CF4FB-7117-AC0E-BEC5-3F11BD83BF8F}"/>
              </a:ext>
            </a:extLst>
          </p:cNvPr>
          <p:cNvSpPr/>
          <p:nvPr/>
        </p:nvSpPr>
        <p:spPr>
          <a:xfrm>
            <a:off x="-1841727" y="4087686"/>
            <a:ext cx="493539" cy="493239"/>
          </a:xfrm>
          <a:prstGeom prst="ellipse">
            <a:avLst/>
          </a:prstGeom>
          <a:solidFill>
            <a:srgbClr val="969696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</a:t>
            </a:r>
            <a:r>
              <a:rPr lang="es-ES" sz="800" kern="0" baseline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 150</a:t>
            </a:r>
            <a:endParaRPr lang="es-ES"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47" name="Rectángulo 46">
            <a:extLst>
              <a:ext uri="{FF2B5EF4-FFF2-40B4-BE49-F238E27FC236}">
                <a16:creationId xmlns:a16="http://schemas.microsoft.com/office/drawing/2014/main" id="{DA2E5E78-709C-6BCD-6E11-58923CE21CDF}"/>
              </a:ext>
            </a:extLst>
          </p:cNvPr>
          <p:cNvSpPr/>
          <p:nvPr/>
        </p:nvSpPr>
        <p:spPr>
          <a:xfrm>
            <a:off x="-1892756" y="3869584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Años anteriores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8" name="Rectángulo 47">
            <a:extLst>
              <a:ext uri="{FF2B5EF4-FFF2-40B4-BE49-F238E27FC236}">
                <a16:creationId xmlns:a16="http://schemas.microsoft.com/office/drawing/2014/main" id="{70F140E7-9772-A38F-279B-52E77D1C3CB8}"/>
              </a:ext>
            </a:extLst>
          </p:cNvPr>
          <p:cNvSpPr/>
          <p:nvPr/>
        </p:nvSpPr>
        <p:spPr>
          <a:xfrm>
            <a:off x="-1892756" y="4620861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Años actual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49" name="Rectángulo 48">
            <a:extLst>
              <a:ext uri="{FF2B5EF4-FFF2-40B4-BE49-F238E27FC236}">
                <a16:creationId xmlns:a16="http://schemas.microsoft.com/office/drawing/2014/main" id="{BBE48E80-4061-E99A-55AC-E94154AD7987}"/>
              </a:ext>
            </a:extLst>
          </p:cNvPr>
          <p:cNvSpPr/>
          <p:nvPr/>
        </p:nvSpPr>
        <p:spPr>
          <a:xfrm>
            <a:off x="-1892756" y="5425911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Unidades de medida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0" name="CuadroTexto 49">
            <a:extLst>
              <a:ext uri="{FF2B5EF4-FFF2-40B4-BE49-F238E27FC236}">
                <a16:creationId xmlns:a16="http://schemas.microsoft.com/office/drawing/2014/main" id="{FEB5DFF8-EDDD-DC5D-D0C3-113C1D35CEA3}"/>
              </a:ext>
            </a:extLst>
          </p:cNvPr>
          <p:cNvSpPr txBox="1"/>
          <p:nvPr/>
        </p:nvSpPr>
        <p:spPr>
          <a:xfrm>
            <a:off x="-1838731" y="5642177"/>
            <a:ext cx="1135535" cy="351987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s-CL" sz="1100" dirty="0">
                <a:solidFill>
                  <a:schemeClr val="tx1"/>
                </a:solidFill>
              </a:rPr>
              <a:t>XX MM$</a:t>
            </a:r>
          </a:p>
          <a:p>
            <a:pPr algn="l"/>
            <a:endParaRPr lang="es-CL" sz="1200" dirty="0" err="1">
              <a:solidFill>
                <a:schemeClr val="tx1"/>
              </a:solidFill>
            </a:endParaRPr>
          </a:p>
        </p:txBody>
      </p:sp>
      <p:sp>
        <p:nvSpPr>
          <p:cNvPr id="51" name="Rectángulo 50">
            <a:extLst>
              <a:ext uri="{FF2B5EF4-FFF2-40B4-BE49-F238E27FC236}">
                <a16:creationId xmlns:a16="http://schemas.microsoft.com/office/drawing/2014/main" id="{E346D4BE-3DA6-0295-2565-114E949768C4}"/>
              </a:ext>
            </a:extLst>
          </p:cNvPr>
          <p:cNvSpPr/>
          <p:nvPr/>
        </p:nvSpPr>
        <p:spPr>
          <a:xfrm>
            <a:off x="-1892756" y="5934993"/>
            <a:ext cx="1872000" cy="21626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chemeClr val="tx1"/>
                </a:solidFill>
                <a:ea typeface="Helvetica Neue Medium"/>
                <a:cs typeface="Helvetica Neue Medium"/>
                <a:sym typeface="Helvetica Neue Medium"/>
              </a:rPr>
              <a:t>¿Cómo escribir un pie de página?</a:t>
            </a:r>
            <a:endParaRPr lang="es-CL" sz="1000" kern="0" dirty="0">
              <a:solidFill>
                <a:schemeClr val="tx1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2" name="Círculo">
            <a:extLst>
              <a:ext uri="{FF2B5EF4-FFF2-40B4-BE49-F238E27FC236}">
                <a16:creationId xmlns:a16="http://schemas.microsoft.com/office/drawing/2014/main" id="{42D29976-8134-4EF7-40B7-C29DF044A4D0}"/>
              </a:ext>
            </a:extLst>
          </p:cNvPr>
          <p:cNvSpPr/>
          <p:nvPr/>
        </p:nvSpPr>
        <p:spPr>
          <a:xfrm>
            <a:off x="-1841726" y="4824413"/>
            <a:ext cx="493538" cy="493239"/>
          </a:xfrm>
          <a:prstGeom prst="ellipse">
            <a:avLst/>
          </a:prstGeom>
          <a:solidFill>
            <a:srgbClr val="13C045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192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69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53" name="Rectángulo 52">
            <a:extLst>
              <a:ext uri="{FF2B5EF4-FFF2-40B4-BE49-F238E27FC236}">
                <a16:creationId xmlns:a16="http://schemas.microsoft.com/office/drawing/2014/main" id="{7EE3EE48-AC04-0F4B-646B-D4C4CFFC37A7}"/>
              </a:ext>
            </a:extLst>
          </p:cNvPr>
          <p:cNvSpPr/>
          <p:nvPr/>
        </p:nvSpPr>
        <p:spPr>
          <a:xfrm>
            <a:off x="-1892756" y="129594"/>
            <a:ext cx="1620000" cy="273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rgbClr val="000000"/>
                </a:solidFill>
                <a:ea typeface="Helvetica Neue Medium"/>
                <a:cs typeface="Helvetica Neue Medium"/>
                <a:sym typeface="Helvetica Neue Medium"/>
              </a:rPr>
              <a:t>Transversales</a:t>
            </a:r>
            <a:r>
              <a:rPr lang="es-ES" sz="1000" kern="0" baseline="0" dirty="0">
                <a:solidFill>
                  <a:srgbClr val="000000"/>
                </a:solidFill>
                <a:ea typeface="Helvetica Neue Medium"/>
                <a:cs typeface="Helvetica Neue Medium"/>
                <a:sym typeface="Helvetica Neue Medium"/>
              </a:rPr>
              <a:t> </a:t>
            </a:r>
            <a:endParaRPr lang="es-CL" sz="1000" kern="0" dirty="0">
              <a:solidFill>
                <a:srgbClr val="000000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54" name="CuadroTexto 53">
            <a:extLst>
              <a:ext uri="{FF2B5EF4-FFF2-40B4-BE49-F238E27FC236}">
                <a16:creationId xmlns:a16="http://schemas.microsoft.com/office/drawing/2014/main" id="{1A8C27A4-2B0A-94C6-B229-A24DCE3B085B}"/>
              </a:ext>
            </a:extLst>
          </p:cNvPr>
          <p:cNvSpPr txBox="1"/>
          <p:nvPr/>
        </p:nvSpPr>
        <p:spPr>
          <a:xfrm>
            <a:off x="-1851660" y="6258137"/>
            <a:ext cx="1722106" cy="234000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L" sz="1050" dirty="0">
                <a:solidFill>
                  <a:schemeClr val="tx1"/>
                </a:solidFill>
              </a:rPr>
              <a:t>(1) Achs; (2) Achs; (3) Achs</a:t>
            </a:r>
          </a:p>
          <a:p>
            <a:pPr algn="l"/>
            <a:endParaRPr lang="es-CL" sz="1050" dirty="0">
              <a:solidFill>
                <a:schemeClr val="tx1"/>
              </a:solidFill>
            </a:endParaRPr>
          </a:p>
        </p:txBody>
      </p:sp>
      <p:sp>
        <p:nvSpPr>
          <p:cNvPr id="55" name="Círculo">
            <a:extLst>
              <a:ext uri="{FF2B5EF4-FFF2-40B4-BE49-F238E27FC236}">
                <a16:creationId xmlns:a16="http://schemas.microsoft.com/office/drawing/2014/main" id="{41C49AC9-6BF7-E83C-A8F1-CD272DD365B6}"/>
              </a:ext>
            </a:extLst>
          </p:cNvPr>
          <p:cNvSpPr/>
          <p:nvPr/>
        </p:nvSpPr>
        <p:spPr>
          <a:xfrm>
            <a:off x="-1841726" y="1821012"/>
            <a:ext cx="493538" cy="493239"/>
          </a:xfrm>
          <a:prstGeom prst="ellipse">
            <a:avLst/>
          </a:prstGeom>
          <a:solidFill>
            <a:srgbClr val="81D877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R 129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G 216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pPr>
            <a:r>
              <a:rPr lang="es-ES" sz="800" kern="0" dirty="0">
                <a:solidFill>
                  <a:srgbClr val="FFFFFF"/>
                </a:solidFill>
                <a:ea typeface="Arial"/>
                <a:cs typeface="Arial"/>
                <a:sym typeface="Arial"/>
              </a:rPr>
              <a:t>B 119</a:t>
            </a:r>
            <a:endParaRPr sz="800" kern="0" dirty="0">
              <a:solidFill>
                <a:srgbClr val="FFFFFF"/>
              </a:solidFill>
              <a:ea typeface="Arial"/>
              <a:cs typeface="Arial"/>
              <a:sym typeface="Arial"/>
            </a:endParaRPr>
          </a:p>
        </p:txBody>
      </p:sp>
      <p:sp>
        <p:nvSpPr>
          <p:cNvPr id="80" name="Círculo">
            <a:extLst>
              <a:ext uri="{FF2B5EF4-FFF2-40B4-BE49-F238E27FC236}">
                <a16:creationId xmlns:a16="http://schemas.microsoft.com/office/drawing/2014/main" id="{93F27D3D-8F44-FD61-1DAD-F4236E27CBC9}"/>
              </a:ext>
            </a:extLst>
          </p:cNvPr>
          <p:cNvSpPr/>
          <p:nvPr/>
        </p:nvSpPr>
        <p:spPr>
          <a:xfrm>
            <a:off x="-1232410" y="1821530"/>
            <a:ext cx="493539" cy="493239"/>
          </a:xfrm>
          <a:prstGeom prst="ellipse">
            <a:avLst/>
          </a:prstGeom>
          <a:solidFill>
            <a:srgbClr val="27933E"/>
          </a:solidFill>
          <a:ln w="12700">
            <a:miter lim="400000"/>
          </a:ln>
        </p:spPr>
        <p:txBody>
          <a:bodyPr wrap="none" lIns="25400" tIns="25400" rIns="25400" bIns="25400" anchor="t"/>
          <a:lstStyle/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R 39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G 147</a:t>
            </a:r>
          </a:p>
          <a:p>
            <a:pPr defTabSz="412750" hangingPunct="0">
              <a:lnSpc>
                <a:spcPct val="9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Helvetica Neue Medium"/>
                <a:ea typeface="Helvetica Neue Medium"/>
                <a:cs typeface="Helvetica Neue Medium"/>
                <a:sym typeface="Helvetica Neue Medium"/>
              </a:defRPr>
            </a:pPr>
            <a:r>
              <a:rPr lang="es-ES" sz="800" kern="0" dirty="0">
                <a:solidFill>
                  <a:srgbClr val="FFFFFF"/>
                </a:solidFill>
                <a:latin typeface="Helvetica Neue Medium"/>
                <a:ea typeface="Helvetica Neue Medium"/>
                <a:cs typeface="Arial" panose="020B0604020202020204" pitchFamily="34" charset="0"/>
                <a:sym typeface="Helvetica Neue Medium"/>
              </a:rPr>
              <a:t>B 62</a:t>
            </a:r>
            <a:endParaRPr sz="800" kern="0" dirty="0">
              <a:solidFill>
                <a:srgbClr val="FFFFFF"/>
              </a:solidFill>
              <a:latin typeface="Helvetica Neue Medium"/>
              <a:ea typeface="Helvetica Neue Medium"/>
              <a:cs typeface="Arial" panose="020B0604020202020204" pitchFamily="34" charset="0"/>
              <a:sym typeface="Helvetica Neue Medium"/>
            </a:endParaRPr>
          </a:p>
        </p:txBody>
      </p:sp>
      <p:sp>
        <p:nvSpPr>
          <p:cNvPr id="81" name="Rectángulo 80">
            <a:extLst>
              <a:ext uri="{FF2B5EF4-FFF2-40B4-BE49-F238E27FC236}">
                <a16:creationId xmlns:a16="http://schemas.microsoft.com/office/drawing/2014/main" id="{7EE3EE48-AC04-0F4B-646B-D4C4CFFC37A7}"/>
              </a:ext>
            </a:extLst>
          </p:cNvPr>
          <p:cNvSpPr/>
          <p:nvPr/>
        </p:nvSpPr>
        <p:spPr>
          <a:xfrm>
            <a:off x="-1892756" y="1586673"/>
            <a:ext cx="1620000" cy="27349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noAutofit/>
          </a:bodyPr>
          <a:lstStyle/>
          <a:p>
            <a:pPr defTabSz="825500" hangingPunct="0">
              <a:spcBef>
                <a:spcPts val="0"/>
              </a:spcBef>
            </a:pPr>
            <a:r>
              <a:rPr lang="es-ES" sz="1000" kern="0" dirty="0">
                <a:solidFill>
                  <a:srgbClr val="000000"/>
                </a:solidFill>
                <a:ea typeface="Helvetica Neue Medium"/>
                <a:cs typeface="Helvetica Neue Medium"/>
                <a:sym typeface="Helvetica Neue Medium"/>
              </a:rPr>
              <a:t>Complementarios</a:t>
            </a:r>
            <a:endParaRPr lang="es-CL" sz="1000" kern="0" dirty="0">
              <a:solidFill>
                <a:srgbClr val="000000"/>
              </a:solidFill>
              <a:ea typeface="Helvetica Neue Medium"/>
              <a:cs typeface="Helvetica Neue Medium"/>
              <a:sym typeface="Helvetica Neue Medium"/>
            </a:endParaRPr>
          </a:p>
        </p:txBody>
      </p:sp>
      <p:pic>
        <p:nvPicPr>
          <p:cNvPr id="34" name="Imagen 33"/>
          <p:cNvPicPr>
            <a:picLocks noChangeAspect="1"/>
          </p:cNvPicPr>
          <p:nvPr/>
        </p:nvPicPr>
        <p:blipFill>
          <a:blip r:embed="rId9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9502" y="385812"/>
            <a:ext cx="505442" cy="505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1920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3" r:id="rId1"/>
    <p:sldLayoutId id="2147484074" r:id="rId2"/>
    <p:sldLayoutId id="2147484075" r:id="rId3"/>
    <p:sldLayoutId id="2147484076" r:id="rId4"/>
    <p:sldLayoutId id="2147484077" r:id="rId5"/>
    <p:sldLayoutId id="2147484078" r:id="rId6"/>
    <p:sldLayoutId id="2147484079" r:id="rId7"/>
    <p:sldLayoutId id="2147484080" r:id="rId8"/>
    <p:sldLayoutId id="2147484081" r:id="rId9"/>
    <p:sldLayoutId id="2147484082" r:id="rId10"/>
    <p:sldLayoutId id="2147484083" r:id="rId11"/>
    <p:sldLayoutId id="2147484084" r:id="rId12"/>
    <p:sldLayoutId id="2147484085" r:id="rId13"/>
    <p:sldLayoutId id="2147484086" r:id="rId14"/>
    <p:sldLayoutId id="2147484087" r:id="rId15"/>
    <p:sldLayoutId id="2147484088" r:id="rId16"/>
    <p:sldLayoutId id="2147484089" r:id="rId17"/>
    <p:sldLayoutId id="2147484090" r:id="rId18"/>
    <p:sldLayoutId id="2147484091" r:id="rId19"/>
    <p:sldLayoutId id="2147484092" r:id="rId20"/>
    <p:sldLayoutId id="2147484093" r:id="rId21"/>
    <p:sldLayoutId id="2147484094" r:id="rId22"/>
    <p:sldLayoutId id="2147484095" r:id="rId23"/>
    <p:sldLayoutId id="2147484096" r:id="rId24"/>
    <p:sldLayoutId id="2147484097" r:id="rId25"/>
    <p:sldLayoutId id="2147484098" r:id="rId26"/>
    <p:sldLayoutId id="2147484099" r:id="rId27"/>
    <p:sldLayoutId id="2147484100" r:id="rId28"/>
    <p:sldLayoutId id="2147484101" r:id="rId29"/>
    <p:sldLayoutId id="2147484102" r:id="rId30"/>
    <p:sldLayoutId id="2147484103" r:id="rId31"/>
    <p:sldLayoutId id="2147484104" r:id="rId32"/>
    <p:sldLayoutId id="2147484105" r:id="rId33"/>
    <p:sldLayoutId id="2147484106" r:id="rId34"/>
    <p:sldLayoutId id="2147484107" r:id="rId35"/>
    <p:sldLayoutId id="2147484108" r:id="rId36"/>
    <p:sldLayoutId id="2147484109" r:id="rId37"/>
    <p:sldLayoutId id="2147484110" r:id="rId38"/>
    <p:sldLayoutId id="2147484111" r:id="rId39"/>
    <p:sldLayoutId id="2147484112" r:id="rId40"/>
    <p:sldLayoutId id="2147484113" r:id="rId41"/>
    <p:sldLayoutId id="2147484114" r:id="rId42"/>
    <p:sldLayoutId id="2147484115" r:id="rId43"/>
    <p:sldLayoutId id="2147484116" r:id="rId44"/>
    <p:sldLayoutId id="2147484117" r:id="rId45"/>
    <p:sldLayoutId id="2147484118" r:id="rId46"/>
    <p:sldLayoutId id="2147484119" r:id="rId47"/>
    <p:sldLayoutId id="2147484120" r:id="rId48"/>
    <p:sldLayoutId id="2147484068" r:id="rId49"/>
    <p:sldLayoutId id="2147484121" r:id="rId50"/>
    <p:sldLayoutId id="2147484122" r:id="rId51"/>
    <p:sldLayoutId id="2147484123" r:id="rId52"/>
    <p:sldLayoutId id="2147484024" r:id="rId53"/>
    <p:sldLayoutId id="2147484025" r:id="rId54"/>
    <p:sldLayoutId id="2147484026" r:id="rId55"/>
    <p:sldLayoutId id="2147484028" r:id="rId56"/>
    <p:sldLayoutId id="2147484035" r:id="rId57"/>
    <p:sldLayoutId id="2147484036" r:id="rId58"/>
    <p:sldLayoutId id="2147484038" r:id="rId59"/>
    <p:sldLayoutId id="2147484039" r:id="rId60"/>
    <p:sldLayoutId id="2147484040" r:id="rId61"/>
    <p:sldLayoutId id="2147484042" r:id="rId62"/>
    <p:sldLayoutId id="2147484043" r:id="rId63"/>
    <p:sldLayoutId id="2147484044" r:id="rId64"/>
    <p:sldLayoutId id="2147484045" r:id="rId65"/>
    <p:sldLayoutId id="2147484046" r:id="rId66"/>
    <p:sldLayoutId id="2147484047" r:id="rId67"/>
    <p:sldLayoutId id="2147484048" r:id="rId68"/>
    <p:sldLayoutId id="2147484049" r:id="rId69"/>
    <p:sldLayoutId id="2147484050" r:id="rId70"/>
    <p:sldLayoutId id="2147484051" r:id="rId71"/>
    <p:sldLayoutId id="2147484052" r:id="rId72"/>
    <p:sldLayoutId id="2147484053" r:id="rId73"/>
    <p:sldLayoutId id="2147484054" r:id="rId74"/>
    <p:sldLayoutId id="2147484055" r:id="rId75"/>
    <p:sldLayoutId id="2147484056" r:id="rId76"/>
    <p:sldLayoutId id="2147484057" r:id="rId77"/>
    <p:sldLayoutId id="2147484058" r:id="rId78"/>
    <p:sldLayoutId id="2147484059" r:id="rId79"/>
    <p:sldLayoutId id="2147484060" r:id="rId80"/>
    <p:sldLayoutId id="2147484061" r:id="rId81"/>
    <p:sldLayoutId id="2147484062" r:id="rId82"/>
    <p:sldLayoutId id="2147484063" r:id="rId83"/>
    <p:sldLayoutId id="2147484069" r:id="rId84"/>
    <p:sldLayoutId id="2147484065" r:id="rId85"/>
    <p:sldLayoutId id="2147484066" r:id="rId86"/>
    <p:sldLayoutId id="2147484067" r:id="rId87"/>
    <p:sldLayoutId id="2147484070" r:id="rId88"/>
    <p:sldLayoutId id="2147484071" r:id="rId8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0" lang="es-ES" sz="2000" b="1" i="0" u="none" strike="noStrike" kern="1200" cap="none" spc="0" normalizeH="0" baseline="0" dirty="0" smtClean="0">
          <a:ln>
            <a:noFill/>
          </a:ln>
          <a:solidFill>
            <a:schemeClr val="accent1"/>
          </a:solidFill>
          <a:effectLst/>
          <a:uLnTx/>
          <a:uFillTx/>
          <a:latin typeface="Arial" panose="020B0604020202020204" pitchFamily="34" charset="0"/>
          <a:ea typeface="+mn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s-ES" sz="14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66725" indent="-28575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‒"/>
        <a:defRPr lang="es-ES" sz="14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642938" indent="-28575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lang="es-ES" sz="14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823913" indent="-285750" algn="l" defTabSz="914400" rtl="0" eaLnBrk="1" latinLnBrk="0" hangingPunct="1">
        <a:lnSpc>
          <a:spcPct val="90000"/>
        </a:lnSpc>
        <a:spcBef>
          <a:spcPts val="500"/>
        </a:spcBef>
        <a:buFont typeface="Courier New" panose="02070309020205020404" pitchFamily="49" charset="0"/>
        <a:buChar char="o"/>
        <a:defRPr lang="es-ES" sz="14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1004888" indent="-28575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q"/>
        <a:defRPr lang="es-CL" sz="1400" kern="1200" dirty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981">
          <p15:clr>
            <a:srgbClr val="F26B43"/>
          </p15:clr>
        </p15:guide>
        <p15:guide id="2" pos="279">
          <p15:clr>
            <a:srgbClr val="F26B43"/>
          </p15:clr>
        </p15:guide>
        <p15:guide id="3" pos="7423">
          <p15:clr>
            <a:srgbClr val="F26B43"/>
          </p15:clr>
        </p15:guide>
        <p15:guide id="4" orient="horz" pos="3884">
          <p15:clr>
            <a:srgbClr val="F26B43"/>
          </p15:clr>
        </p15:guide>
        <p15:guide id="5" orient="horz" pos="232">
          <p15:clr>
            <a:srgbClr val="F26B43"/>
          </p15:clr>
        </p15:guide>
        <p15:guide id="6" orient="horz" pos="300">
          <p15:clr>
            <a:srgbClr val="F26B43"/>
          </p15:clr>
        </p15:guide>
        <p15:guide id="7" orient="horz" pos="4065">
          <p15:clr>
            <a:srgbClr val="F26B43"/>
          </p15:clr>
        </p15:guide>
        <p15:guide id="8" orient="horz" pos="822">
          <p15:clr>
            <a:srgbClr val="F26B43"/>
          </p15:clr>
        </p15:guide>
        <p15:guide id="9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oleObject" Target="../embeddings/oleObject153.bin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204.xml"/><Relationship Id="rId6" Type="http://schemas.openxmlformats.org/officeDocument/2006/relationships/image" Target="../media/image27.png"/><Relationship Id="rId5" Type="http://schemas.openxmlformats.org/officeDocument/2006/relationships/image" Target="../media/image26.emf"/><Relationship Id="rId4" Type="http://schemas.openxmlformats.org/officeDocument/2006/relationships/image" Target="../media/image25.emf"/><Relationship Id="rId9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arcador de texto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s-CL" dirty="0">
                <a:latin typeface="ACHS Nueva Sans" pitchFamily="2" charset="0"/>
              </a:rPr>
              <a:t>Abril 2024</a:t>
            </a:r>
          </a:p>
        </p:txBody>
      </p:sp>
      <p:sp>
        <p:nvSpPr>
          <p:cNvPr id="6" name="Marcador de texto 5"/>
          <p:cNvSpPr>
            <a:spLocks noGrp="1"/>
          </p:cNvSpPr>
          <p:nvPr>
            <p:ph type="body" sz="quarter" idx="17"/>
          </p:nvPr>
        </p:nvSpPr>
        <p:spPr>
          <a:xfrm>
            <a:off x="5584699" y="2762487"/>
            <a:ext cx="5632650" cy="1300367"/>
          </a:xfrm>
        </p:spPr>
        <p:txBody>
          <a:bodyPr/>
          <a:lstStyle/>
          <a:p>
            <a:r>
              <a:rPr lang="es-CL" dirty="0">
                <a:latin typeface="ACHS Nueva Sans" pitchFamily="2" charset="0"/>
              </a:rPr>
              <a:t>Kit ergonómico</a:t>
            </a:r>
          </a:p>
          <a:p>
            <a:r>
              <a:rPr lang="es-CL" sz="1800" dirty="0">
                <a:latin typeface="ACHS Nueva Sans" pitchFamily="2" charset="0"/>
              </a:rPr>
              <a:t>Productos a licitar compras </a:t>
            </a:r>
            <a:r>
              <a:rPr lang="es-CL" sz="1800" dirty="0" err="1">
                <a:latin typeface="ACHS Nueva Sans" pitchFamily="2" charset="0"/>
              </a:rPr>
              <a:t>merchandising</a:t>
            </a:r>
            <a:r>
              <a:rPr lang="es-CL" sz="1800" dirty="0">
                <a:latin typeface="ACHS Nueva Sans" pitchFamily="2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571076567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6018311D-C028-0944-547D-DEA7ADE4FC3B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4758271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iapositiva de think-cell" r:id="rId3" imgW="415" imgH="416" progId="TCLayout.ActiveDocument.1">
                  <p:embed/>
                </p:oleObj>
              </mc:Choice>
              <mc:Fallback>
                <p:oleObj name="Diapositiva de think-cell" r:id="rId3" imgW="415" imgH="416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6018311D-C028-0944-547D-DEA7ADE4FC3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ítulo 2">
            <a:extLst>
              <a:ext uri="{FF2B5EF4-FFF2-40B4-BE49-F238E27FC236}">
                <a16:creationId xmlns:a16="http://schemas.microsoft.com/office/drawing/2014/main" id="{E7AF12E7-38E5-5ABD-AC66-41A6B69DA4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8634" y="554653"/>
            <a:ext cx="9792000" cy="608400"/>
          </a:xfrm>
        </p:spPr>
        <p:txBody>
          <a:bodyPr vert="horz"/>
          <a:lstStyle/>
          <a:p>
            <a:r>
              <a:rPr lang="es-CL" dirty="0"/>
              <a:t>Kit ergonómico </a:t>
            </a:r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E0ABE921-69D3-EB31-E81A-FF4C16F948A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s-CL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CF08DF00-5738-A24A-73B2-1CE3EB566552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B90B3AC-360D-4C0F-BB2D-EFC963FB8AB1}" type="slidenum">
              <a:rPr lang="es-CL" smtClean="0"/>
              <a:pPr/>
              <a:t>2</a:t>
            </a:fld>
            <a:endParaRPr lang="es-CL" dirty="0"/>
          </a:p>
        </p:txBody>
      </p:sp>
      <p:sp>
        <p:nvSpPr>
          <p:cNvPr id="11" name="Marcador de número de diapositiva 14">
            <a:extLst>
              <a:ext uri="{FF2B5EF4-FFF2-40B4-BE49-F238E27FC236}">
                <a16:creationId xmlns:a16="http://schemas.microsoft.com/office/drawing/2014/main" id="{94F75FC9-B629-30A3-CFD2-E0F795CF984B}"/>
              </a:ext>
            </a:extLst>
          </p:cNvPr>
          <p:cNvSpPr txBox="1">
            <a:spLocks/>
          </p:cNvSpPr>
          <p:nvPr/>
        </p:nvSpPr>
        <p:spPr>
          <a:xfrm>
            <a:off x="9890709" y="6617652"/>
            <a:ext cx="1844164" cy="240348"/>
          </a:xfrm>
          <a:prstGeom prst="rect">
            <a:avLst/>
          </a:prstGeom>
        </p:spPr>
        <p:txBody>
          <a:bodyPr/>
          <a:lstStyle>
            <a:defPPr>
              <a:defRPr lang="es-CL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B37290F3-BA30-9341-A10E-737EC97582C1}" type="slidenum">
              <a:rPr lang="es-CL" smtClean="0">
                <a:solidFill>
                  <a:srgbClr val="8A8A8A"/>
                </a:solidFill>
              </a:rPr>
              <a:pPr/>
              <a:t>2</a:t>
            </a:fld>
            <a:endParaRPr lang="es-CL">
              <a:solidFill>
                <a:srgbClr val="8A8A8A"/>
              </a:solidFill>
            </a:endParaRP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40E489DF-01D4-C3D7-9635-BBE501B3585E}"/>
              </a:ext>
            </a:extLst>
          </p:cNvPr>
          <p:cNvSpPr/>
          <p:nvPr/>
        </p:nvSpPr>
        <p:spPr>
          <a:xfrm flipH="1">
            <a:off x="417800" y="4793794"/>
            <a:ext cx="2253914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100" b="1" dirty="0">
                <a:solidFill>
                  <a:srgbClr val="0C662F"/>
                </a:solidFill>
                <a:ea typeface="Arial"/>
                <a:cs typeface="Arial"/>
              </a:rPr>
              <a:t>Embalaje: </a:t>
            </a:r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B2C15134-9C4B-D999-690F-8D1D0602E553}"/>
              </a:ext>
            </a:extLst>
          </p:cNvPr>
          <p:cNvSpPr/>
          <p:nvPr/>
        </p:nvSpPr>
        <p:spPr>
          <a:xfrm>
            <a:off x="385239" y="972868"/>
            <a:ext cx="4632633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100" b="1" dirty="0" err="1">
                <a:solidFill>
                  <a:srgbClr val="0C662F"/>
                </a:solidFill>
                <a:ea typeface="Arial"/>
                <a:cs typeface="Arial"/>
              </a:rPr>
              <a:t>Pad</a:t>
            </a:r>
            <a:r>
              <a:rPr lang="es-CL" sz="1100" b="1" dirty="0">
                <a:solidFill>
                  <a:srgbClr val="0C662F"/>
                </a:solidFill>
                <a:ea typeface="Arial"/>
                <a:cs typeface="Arial"/>
              </a:rPr>
              <a:t> Mouse</a:t>
            </a:r>
          </a:p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100" dirty="0">
                <a:solidFill>
                  <a:srgbClr val="0C662F"/>
                </a:solidFill>
                <a:ea typeface="Arial"/>
                <a:cs typeface="Arial"/>
              </a:rPr>
              <a:t>Material: Eco cuero. Con esponja con memoria doble costura reforzada y almohadilla de apoyo</a:t>
            </a:r>
          </a:p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100" dirty="0">
                <a:solidFill>
                  <a:srgbClr val="0C662F"/>
                </a:solidFill>
                <a:ea typeface="Arial"/>
                <a:cs typeface="Arial"/>
              </a:rPr>
              <a:t>Medidas </a:t>
            </a:r>
            <a:r>
              <a:rPr lang="es-CL" sz="1100" dirty="0" err="1">
                <a:solidFill>
                  <a:srgbClr val="0C662F"/>
                </a:solidFill>
                <a:ea typeface="Arial"/>
                <a:cs typeface="Arial"/>
              </a:rPr>
              <a:t>pad</a:t>
            </a:r>
            <a:r>
              <a:rPr lang="es-CL" sz="1100" dirty="0">
                <a:solidFill>
                  <a:srgbClr val="0C662F"/>
                </a:solidFill>
                <a:ea typeface="Arial"/>
                <a:cs typeface="Arial"/>
              </a:rPr>
              <a:t>: 19 X 25 </a:t>
            </a:r>
            <a:r>
              <a:rPr lang="es-CL" sz="1100" dirty="0" err="1">
                <a:solidFill>
                  <a:srgbClr val="0C662F"/>
                </a:solidFill>
                <a:ea typeface="Arial"/>
                <a:cs typeface="Arial"/>
              </a:rPr>
              <a:t>cms</a:t>
            </a:r>
            <a:endParaRPr lang="es-CL" sz="1100" dirty="0">
              <a:solidFill>
                <a:srgbClr val="0C662F"/>
              </a:solidFill>
              <a:ea typeface="Arial"/>
              <a:cs typeface="Arial"/>
            </a:endParaRPr>
          </a:p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100" dirty="0">
                <a:solidFill>
                  <a:srgbClr val="0C662F"/>
                </a:solidFill>
                <a:ea typeface="Arial"/>
                <a:cs typeface="Arial"/>
              </a:rPr>
              <a:t>Medidas almohadilla: 12 x 6 x 1.5 </a:t>
            </a:r>
            <a:r>
              <a:rPr lang="es-CL" sz="1100" dirty="0" err="1">
                <a:solidFill>
                  <a:srgbClr val="0C662F"/>
                </a:solidFill>
                <a:ea typeface="Arial"/>
                <a:cs typeface="Arial"/>
              </a:rPr>
              <a:t>cms</a:t>
            </a:r>
            <a:endParaRPr lang="es-CL" sz="1100" dirty="0">
              <a:solidFill>
                <a:srgbClr val="0C662F"/>
              </a:solidFill>
              <a:ea typeface="Arial"/>
              <a:cs typeface="Arial"/>
            </a:endParaRPr>
          </a:p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100" dirty="0">
                <a:solidFill>
                  <a:srgbClr val="0C662F"/>
                </a:solidFill>
                <a:ea typeface="Arial"/>
                <a:cs typeface="Arial"/>
              </a:rPr>
              <a:t>Color: verde Pantone 354C / HEX #13CO45 / RGB 19192 69 CMYK 88 0 100 0</a:t>
            </a:r>
          </a:p>
          <a:p>
            <a:pPr eaLnBrk="0"/>
            <a:r>
              <a:rPr lang="es-CL" sz="1100" dirty="0">
                <a:solidFill>
                  <a:srgbClr val="0C662F"/>
                </a:solidFill>
                <a:ea typeface="Arial"/>
                <a:cs typeface="Arial"/>
              </a:rPr>
              <a:t>Impresión logo 1 color, según archivo original</a:t>
            </a:r>
          </a:p>
          <a:p>
            <a:pPr eaLnBrk="0"/>
            <a:r>
              <a:rPr lang="es-CL" sz="1100" dirty="0">
                <a:solidFill>
                  <a:srgbClr val="0C662F"/>
                </a:solidFill>
                <a:ea typeface="Arial"/>
                <a:cs typeface="Arial"/>
              </a:rPr>
              <a:t>Posterior: material antideslizante color negro</a:t>
            </a:r>
          </a:p>
          <a:p>
            <a:pPr eaLnBrk="0"/>
            <a:r>
              <a:rPr lang="es-CL" sz="1100" dirty="0">
                <a:solidFill>
                  <a:srgbClr val="0C662F"/>
                </a:solidFill>
                <a:highlight>
                  <a:srgbClr val="FFFF00"/>
                </a:highlight>
                <a:ea typeface="Arial"/>
                <a:cs typeface="Arial"/>
              </a:rPr>
              <a:t>Valor agregado: Origen de material reciclado demostrable (certificado con RCS, GRS u otro estándar internacional).</a:t>
            </a:r>
          </a:p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endParaRPr lang="es-CL" sz="1100" b="1" dirty="0">
              <a:solidFill>
                <a:srgbClr val="0C662F"/>
              </a:solidFill>
              <a:ea typeface="Arial"/>
              <a:cs typeface="Arial"/>
            </a:endParaRPr>
          </a:p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100" b="1" dirty="0">
                <a:solidFill>
                  <a:srgbClr val="0C662F"/>
                </a:solidFill>
                <a:ea typeface="Arial"/>
                <a:cs typeface="Arial"/>
              </a:rPr>
              <a:t>Apoya muñeca </a:t>
            </a:r>
          </a:p>
          <a:p>
            <a:pPr defTabSz="914400" hangingPunct="1">
              <a:lnSpc>
                <a:spcPct val="100000"/>
              </a:lnSpc>
              <a:spcBef>
                <a:spcPts val="0"/>
              </a:spcBef>
            </a:pPr>
            <a:r>
              <a:rPr lang="es-CL" sz="1100" dirty="0">
                <a:solidFill>
                  <a:srgbClr val="0C662F"/>
                </a:solidFill>
                <a:ea typeface="Arial"/>
                <a:cs typeface="Arial"/>
              </a:rPr>
              <a:t>Material: Eco cuero. Con esponja con memoria doble costura reforzada. </a:t>
            </a:r>
          </a:p>
          <a:p>
            <a:pPr defTabSz="914400" eaLnBrk="0" hangingPunct="1">
              <a:lnSpc>
                <a:spcPct val="100000"/>
              </a:lnSpc>
              <a:spcBef>
                <a:spcPts val="0"/>
              </a:spcBef>
            </a:pPr>
            <a:r>
              <a:rPr lang="es-CL" sz="1100" dirty="0">
                <a:solidFill>
                  <a:srgbClr val="0C662F"/>
                </a:solidFill>
                <a:ea typeface="Arial"/>
                <a:cs typeface="Arial"/>
              </a:rPr>
              <a:t>Medidas 42 x 9 x 1.5 </a:t>
            </a:r>
            <a:r>
              <a:rPr lang="es-CL" sz="1100" dirty="0" err="1">
                <a:solidFill>
                  <a:srgbClr val="0C662F"/>
                </a:solidFill>
                <a:ea typeface="Arial"/>
                <a:cs typeface="Arial"/>
              </a:rPr>
              <a:t>cms</a:t>
            </a:r>
            <a:endParaRPr lang="es-CL" sz="1100" dirty="0">
              <a:solidFill>
                <a:srgbClr val="0C662F"/>
              </a:solidFill>
              <a:ea typeface="Arial"/>
              <a:cs typeface="Arial"/>
            </a:endParaRPr>
          </a:p>
          <a:p>
            <a:pPr eaLnBrk="0"/>
            <a:r>
              <a:rPr lang="es-CL" sz="1100" dirty="0">
                <a:solidFill>
                  <a:srgbClr val="0C662F"/>
                </a:solidFill>
                <a:ea typeface="Arial"/>
                <a:cs typeface="Arial"/>
              </a:rPr>
              <a:t>Color: verde Pantone 354C / HEX #13CO45 / RGB 19192 69 CMYK 88 0 100 0</a:t>
            </a:r>
          </a:p>
          <a:p>
            <a:pPr eaLnBrk="0"/>
            <a:r>
              <a:rPr lang="es-CL" sz="1100" dirty="0">
                <a:solidFill>
                  <a:srgbClr val="0C662F"/>
                </a:solidFill>
                <a:ea typeface="Arial"/>
                <a:cs typeface="Arial"/>
              </a:rPr>
              <a:t>Impresión logo 1 color, según archivo original</a:t>
            </a:r>
          </a:p>
          <a:p>
            <a:pPr eaLnBrk="0"/>
            <a:r>
              <a:rPr lang="es-CL" sz="1100" dirty="0">
                <a:solidFill>
                  <a:srgbClr val="0C662F"/>
                </a:solidFill>
                <a:ea typeface="Arial"/>
                <a:cs typeface="Arial"/>
              </a:rPr>
              <a:t>Posterior: material antideslizante color negro</a:t>
            </a:r>
          </a:p>
          <a:p>
            <a:pPr eaLnBrk="0"/>
            <a:r>
              <a:rPr lang="es-CL" sz="1100" dirty="0">
                <a:solidFill>
                  <a:srgbClr val="0C662F"/>
                </a:solidFill>
                <a:highlight>
                  <a:srgbClr val="FFFF00"/>
                </a:highlight>
                <a:ea typeface="Arial"/>
                <a:cs typeface="Arial"/>
              </a:rPr>
              <a:t>Valor agregado: Origen de material reciclado demostrable (certificado con RCS, GRS u otro estándar internacional).</a:t>
            </a:r>
          </a:p>
        </p:txBody>
      </p:sp>
      <p:pic>
        <p:nvPicPr>
          <p:cNvPr id="14" name="Imagen 13">
            <a:extLst>
              <a:ext uri="{FF2B5EF4-FFF2-40B4-BE49-F238E27FC236}">
                <a16:creationId xmlns:a16="http://schemas.microsoft.com/office/drawing/2014/main" id="{11CDBE78-E3B9-017C-D809-33C6EF2BBB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7578" y="5081350"/>
            <a:ext cx="9559548" cy="1201641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E86A8E2B-A1F9-DAD1-CB66-E02E72907C2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89056" y="432321"/>
            <a:ext cx="2121423" cy="2780829"/>
          </a:xfrm>
          <a:prstGeom prst="rect">
            <a:avLst/>
          </a:prstGeom>
        </p:spPr>
      </p:pic>
      <p:pic>
        <p:nvPicPr>
          <p:cNvPr id="21" name="Imagen 20">
            <a:extLst>
              <a:ext uri="{FF2B5EF4-FFF2-40B4-BE49-F238E27FC236}">
                <a16:creationId xmlns:a16="http://schemas.microsoft.com/office/drawing/2014/main" id="{C19EC50E-87E0-81EF-3A9C-4791090E0D9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22571" y="2104775"/>
            <a:ext cx="773342" cy="1023106"/>
          </a:xfrm>
          <a:prstGeom prst="rect">
            <a:avLst/>
          </a:prstGeom>
        </p:spPr>
      </p:pic>
      <p:sp>
        <p:nvSpPr>
          <p:cNvPr id="23" name="CuadroTexto 22">
            <a:extLst>
              <a:ext uri="{FF2B5EF4-FFF2-40B4-BE49-F238E27FC236}">
                <a16:creationId xmlns:a16="http://schemas.microsoft.com/office/drawing/2014/main" id="{57FD2FCC-7EA6-03AC-60A5-E101E0B05713}"/>
              </a:ext>
            </a:extLst>
          </p:cNvPr>
          <p:cNvSpPr txBox="1"/>
          <p:nvPr/>
        </p:nvSpPr>
        <p:spPr>
          <a:xfrm>
            <a:off x="6452074" y="91282"/>
            <a:ext cx="1093862" cy="18658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s-CL" sz="1000" dirty="0"/>
              <a:t>Cara frontal</a:t>
            </a: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FEEB5AB3-537F-689D-6E73-1E9777A4CA55}"/>
              </a:ext>
            </a:extLst>
          </p:cNvPr>
          <p:cNvSpPr txBox="1"/>
          <p:nvPr/>
        </p:nvSpPr>
        <p:spPr>
          <a:xfrm>
            <a:off x="5400496" y="1883277"/>
            <a:ext cx="1093862" cy="18658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s-CL" sz="1000" dirty="0"/>
              <a:t>Cara posterior</a:t>
            </a:r>
          </a:p>
        </p:txBody>
      </p:sp>
      <p:pic>
        <p:nvPicPr>
          <p:cNvPr id="26" name="Imagen 25">
            <a:extLst>
              <a:ext uri="{FF2B5EF4-FFF2-40B4-BE49-F238E27FC236}">
                <a16:creationId xmlns:a16="http://schemas.microsoft.com/office/drawing/2014/main" id="{0A3546BC-DCF6-D42D-1F80-E08E7A5DFD6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75388" y="4164781"/>
            <a:ext cx="1813668" cy="554683"/>
          </a:xfrm>
          <a:prstGeom prst="rect">
            <a:avLst/>
          </a:prstGeom>
        </p:spPr>
      </p:pic>
      <p:sp>
        <p:nvSpPr>
          <p:cNvPr id="27" name="CuadroTexto 26">
            <a:extLst>
              <a:ext uri="{FF2B5EF4-FFF2-40B4-BE49-F238E27FC236}">
                <a16:creationId xmlns:a16="http://schemas.microsoft.com/office/drawing/2014/main" id="{BADE85BD-94CE-2128-9C1F-0F48B58ED580}"/>
              </a:ext>
            </a:extLst>
          </p:cNvPr>
          <p:cNvSpPr txBox="1"/>
          <p:nvPr/>
        </p:nvSpPr>
        <p:spPr>
          <a:xfrm>
            <a:off x="5509915" y="4789297"/>
            <a:ext cx="1093862" cy="18658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s-CL" sz="1000" dirty="0"/>
              <a:t>Cara posterior</a:t>
            </a:r>
          </a:p>
        </p:txBody>
      </p:sp>
      <p:pic>
        <p:nvPicPr>
          <p:cNvPr id="29" name="Imagen 28">
            <a:extLst>
              <a:ext uri="{FF2B5EF4-FFF2-40B4-BE49-F238E27FC236}">
                <a16:creationId xmlns:a16="http://schemas.microsoft.com/office/drawing/2014/main" id="{41BC1811-63E3-2999-71E6-EE17AE08F77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99005" y="3841165"/>
            <a:ext cx="3984566" cy="881883"/>
          </a:xfrm>
          <a:prstGeom prst="rect">
            <a:avLst/>
          </a:prstGeom>
        </p:spPr>
      </p:pic>
      <p:cxnSp>
        <p:nvCxnSpPr>
          <p:cNvPr id="10" name="Conector recto de flecha 9">
            <a:extLst>
              <a:ext uri="{FF2B5EF4-FFF2-40B4-BE49-F238E27FC236}">
                <a16:creationId xmlns:a16="http://schemas.microsoft.com/office/drawing/2014/main" id="{D601E249-2B1A-EF8E-B111-C327C02C9052}"/>
              </a:ext>
            </a:extLst>
          </p:cNvPr>
          <p:cNvCxnSpPr>
            <a:cxnSpLocks/>
          </p:cNvCxnSpPr>
          <p:nvPr/>
        </p:nvCxnSpPr>
        <p:spPr>
          <a:xfrm>
            <a:off x="6889056" y="370365"/>
            <a:ext cx="2082800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CuadroTexto 16">
            <a:extLst>
              <a:ext uri="{FF2B5EF4-FFF2-40B4-BE49-F238E27FC236}">
                <a16:creationId xmlns:a16="http://schemas.microsoft.com/office/drawing/2014/main" id="{1FAABA2D-262F-C4E9-E1F2-C1D7809BF45C}"/>
              </a:ext>
            </a:extLst>
          </p:cNvPr>
          <p:cNvSpPr txBox="1"/>
          <p:nvPr/>
        </p:nvSpPr>
        <p:spPr>
          <a:xfrm>
            <a:off x="7717360" y="108637"/>
            <a:ext cx="1007388" cy="14938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s-CL" sz="1000" dirty="0"/>
              <a:t>19 </a:t>
            </a:r>
            <a:r>
              <a:rPr lang="es-CL" sz="1000" dirty="0" err="1"/>
              <a:t>cms</a:t>
            </a:r>
            <a:endParaRPr lang="es-CL" sz="1000" dirty="0"/>
          </a:p>
        </p:txBody>
      </p:sp>
      <p:cxnSp>
        <p:nvCxnSpPr>
          <p:cNvPr id="18" name="Conector recto 17">
            <a:extLst>
              <a:ext uri="{FF2B5EF4-FFF2-40B4-BE49-F238E27FC236}">
                <a16:creationId xmlns:a16="http://schemas.microsoft.com/office/drawing/2014/main" id="{0F59F113-4E8C-1A27-FC2C-4463EA642F1A}"/>
              </a:ext>
            </a:extLst>
          </p:cNvPr>
          <p:cNvCxnSpPr>
            <a:cxnSpLocks/>
          </p:cNvCxnSpPr>
          <p:nvPr/>
        </p:nvCxnSpPr>
        <p:spPr>
          <a:xfrm flipV="1">
            <a:off x="7167462" y="2321957"/>
            <a:ext cx="0" cy="132668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 recto de flecha 27">
            <a:extLst>
              <a:ext uri="{FF2B5EF4-FFF2-40B4-BE49-F238E27FC236}">
                <a16:creationId xmlns:a16="http://schemas.microsoft.com/office/drawing/2014/main" id="{83A44BF1-1F8F-2194-2DC2-5FA55E1F6500}"/>
              </a:ext>
            </a:extLst>
          </p:cNvPr>
          <p:cNvCxnSpPr>
            <a:cxnSpLocks/>
          </p:cNvCxnSpPr>
          <p:nvPr/>
        </p:nvCxnSpPr>
        <p:spPr>
          <a:xfrm>
            <a:off x="9113411" y="436515"/>
            <a:ext cx="0" cy="2691366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CuadroTexto 33">
            <a:extLst>
              <a:ext uri="{FF2B5EF4-FFF2-40B4-BE49-F238E27FC236}">
                <a16:creationId xmlns:a16="http://schemas.microsoft.com/office/drawing/2014/main" id="{A8DB5281-DC97-5891-B3ED-07A8884D0410}"/>
              </a:ext>
            </a:extLst>
          </p:cNvPr>
          <p:cNvSpPr txBox="1"/>
          <p:nvPr/>
        </p:nvSpPr>
        <p:spPr>
          <a:xfrm>
            <a:off x="9150732" y="1676167"/>
            <a:ext cx="1007388" cy="229802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s-CL" sz="1000" dirty="0"/>
              <a:t>25 </a:t>
            </a:r>
            <a:r>
              <a:rPr lang="es-CL" sz="1000" dirty="0" err="1"/>
              <a:t>cms</a:t>
            </a:r>
            <a:endParaRPr lang="es-CL" sz="1000" dirty="0"/>
          </a:p>
        </p:txBody>
      </p:sp>
      <p:cxnSp>
        <p:nvCxnSpPr>
          <p:cNvPr id="43" name="Conector recto 42">
            <a:extLst>
              <a:ext uri="{FF2B5EF4-FFF2-40B4-BE49-F238E27FC236}">
                <a16:creationId xmlns:a16="http://schemas.microsoft.com/office/drawing/2014/main" id="{A36246EF-254A-CBED-AA8D-92A13B50EFA6}"/>
              </a:ext>
            </a:extLst>
          </p:cNvPr>
          <p:cNvCxnSpPr>
            <a:cxnSpLocks/>
          </p:cNvCxnSpPr>
          <p:nvPr/>
        </p:nvCxnSpPr>
        <p:spPr>
          <a:xfrm flipH="1" flipV="1">
            <a:off x="8724748" y="2294089"/>
            <a:ext cx="4092" cy="147798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ector recto de flecha 43">
            <a:extLst>
              <a:ext uri="{FF2B5EF4-FFF2-40B4-BE49-F238E27FC236}">
                <a16:creationId xmlns:a16="http://schemas.microsoft.com/office/drawing/2014/main" id="{CACA5D63-BC83-CE61-AA70-A296C25DDEFE}"/>
              </a:ext>
            </a:extLst>
          </p:cNvPr>
          <p:cNvCxnSpPr>
            <a:cxnSpLocks/>
          </p:cNvCxnSpPr>
          <p:nvPr/>
        </p:nvCxnSpPr>
        <p:spPr>
          <a:xfrm flipV="1">
            <a:off x="7167462" y="3550319"/>
            <a:ext cx="1557286" cy="2489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CuadroTexto 48">
            <a:extLst>
              <a:ext uri="{FF2B5EF4-FFF2-40B4-BE49-F238E27FC236}">
                <a16:creationId xmlns:a16="http://schemas.microsoft.com/office/drawing/2014/main" id="{DAB6D04D-AF82-EC1C-EC73-CA2CC577992A}"/>
              </a:ext>
            </a:extLst>
          </p:cNvPr>
          <p:cNvSpPr txBox="1"/>
          <p:nvPr/>
        </p:nvSpPr>
        <p:spPr>
          <a:xfrm>
            <a:off x="7744663" y="3573945"/>
            <a:ext cx="1007388" cy="14938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s-CL" sz="1000" dirty="0"/>
              <a:t>15 </a:t>
            </a:r>
            <a:r>
              <a:rPr lang="es-CL" sz="1000" dirty="0" err="1"/>
              <a:t>cms</a:t>
            </a:r>
            <a:endParaRPr lang="es-CL" sz="1000" dirty="0"/>
          </a:p>
        </p:txBody>
      </p:sp>
      <p:cxnSp>
        <p:nvCxnSpPr>
          <p:cNvPr id="54" name="Conector recto de flecha 53">
            <a:extLst>
              <a:ext uri="{FF2B5EF4-FFF2-40B4-BE49-F238E27FC236}">
                <a16:creationId xmlns:a16="http://schemas.microsoft.com/office/drawing/2014/main" id="{12DF2E16-AB8A-4C28-0D24-F9111F8DAA96}"/>
              </a:ext>
            </a:extLst>
          </p:cNvPr>
          <p:cNvCxnSpPr>
            <a:cxnSpLocks/>
          </p:cNvCxnSpPr>
          <p:nvPr/>
        </p:nvCxnSpPr>
        <p:spPr>
          <a:xfrm>
            <a:off x="7158495" y="2850011"/>
            <a:ext cx="161415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CuadroTexto 55">
            <a:extLst>
              <a:ext uri="{FF2B5EF4-FFF2-40B4-BE49-F238E27FC236}">
                <a16:creationId xmlns:a16="http://schemas.microsoft.com/office/drawing/2014/main" id="{074AD983-1F54-4E38-5807-ADE421610ED4}"/>
              </a:ext>
            </a:extLst>
          </p:cNvPr>
          <p:cNvSpPr txBox="1"/>
          <p:nvPr/>
        </p:nvSpPr>
        <p:spPr>
          <a:xfrm>
            <a:off x="7059000" y="2946729"/>
            <a:ext cx="1007388" cy="14938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s-CL" sz="1000" dirty="0"/>
              <a:t>1.5 </a:t>
            </a:r>
            <a:r>
              <a:rPr lang="es-CL" sz="1000" dirty="0" err="1"/>
              <a:t>cms</a:t>
            </a:r>
            <a:endParaRPr lang="es-CL" sz="1000" dirty="0"/>
          </a:p>
        </p:txBody>
      </p:sp>
      <p:sp>
        <p:nvSpPr>
          <p:cNvPr id="57" name="CuadroTexto 56">
            <a:extLst>
              <a:ext uri="{FF2B5EF4-FFF2-40B4-BE49-F238E27FC236}">
                <a16:creationId xmlns:a16="http://schemas.microsoft.com/office/drawing/2014/main" id="{64C441CE-0009-A6B2-DE85-19FA61177C75}"/>
              </a:ext>
            </a:extLst>
          </p:cNvPr>
          <p:cNvSpPr txBox="1"/>
          <p:nvPr/>
        </p:nvSpPr>
        <p:spPr>
          <a:xfrm>
            <a:off x="8609717" y="2936541"/>
            <a:ext cx="1007388" cy="14938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s-CL" sz="1000" dirty="0"/>
              <a:t>1.5 </a:t>
            </a:r>
            <a:r>
              <a:rPr lang="es-CL" sz="1000" dirty="0" err="1"/>
              <a:t>cms</a:t>
            </a:r>
            <a:endParaRPr lang="es-CL" sz="1000" dirty="0"/>
          </a:p>
        </p:txBody>
      </p:sp>
      <p:cxnSp>
        <p:nvCxnSpPr>
          <p:cNvPr id="58" name="Conector recto de flecha 57">
            <a:extLst>
              <a:ext uri="{FF2B5EF4-FFF2-40B4-BE49-F238E27FC236}">
                <a16:creationId xmlns:a16="http://schemas.microsoft.com/office/drawing/2014/main" id="{690BCB7B-ECD7-2388-2749-37A429AC5656}"/>
              </a:ext>
            </a:extLst>
          </p:cNvPr>
          <p:cNvCxnSpPr>
            <a:cxnSpLocks/>
          </p:cNvCxnSpPr>
          <p:nvPr/>
        </p:nvCxnSpPr>
        <p:spPr>
          <a:xfrm>
            <a:off x="8565535" y="2853563"/>
            <a:ext cx="161415" cy="0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ector recto de flecha 62">
            <a:extLst>
              <a:ext uri="{FF2B5EF4-FFF2-40B4-BE49-F238E27FC236}">
                <a16:creationId xmlns:a16="http://schemas.microsoft.com/office/drawing/2014/main" id="{1EE3CAE3-AC77-4882-D958-57D59BD901A3}"/>
              </a:ext>
            </a:extLst>
          </p:cNvPr>
          <p:cNvCxnSpPr>
            <a:cxnSpLocks/>
          </p:cNvCxnSpPr>
          <p:nvPr/>
        </p:nvCxnSpPr>
        <p:spPr>
          <a:xfrm>
            <a:off x="7291094" y="2542122"/>
            <a:ext cx="1274441" cy="6813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CuadroTexto 64">
            <a:extLst>
              <a:ext uri="{FF2B5EF4-FFF2-40B4-BE49-F238E27FC236}">
                <a16:creationId xmlns:a16="http://schemas.microsoft.com/office/drawing/2014/main" id="{C0EE9792-697C-6FBE-1D5D-7C0E8CBC37C6}"/>
              </a:ext>
            </a:extLst>
          </p:cNvPr>
          <p:cNvSpPr txBox="1"/>
          <p:nvPr/>
        </p:nvSpPr>
        <p:spPr>
          <a:xfrm>
            <a:off x="7744663" y="2378558"/>
            <a:ext cx="1007388" cy="14938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s-CL" sz="1000" dirty="0"/>
              <a:t>12 </a:t>
            </a:r>
            <a:r>
              <a:rPr lang="es-CL" sz="1000" dirty="0" err="1"/>
              <a:t>cms</a:t>
            </a:r>
            <a:endParaRPr lang="es-CL" sz="1000" dirty="0"/>
          </a:p>
        </p:txBody>
      </p:sp>
      <p:cxnSp>
        <p:nvCxnSpPr>
          <p:cNvPr id="66" name="Conector recto de flecha 65">
            <a:extLst>
              <a:ext uri="{FF2B5EF4-FFF2-40B4-BE49-F238E27FC236}">
                <a16:creationId xmlns:a16="http://schemas.microsoft.com/office/drawing/2014/main" id="{6EDF58CA-D578-B197-66CF-FA763BEBF180}"/>
              </a:ext>
            </a:extLst>
          </p:cNvPr>
          <p:cNvCxnSpPr>
            <a:cxnSpLocks/>
          </p:cNvCxnSpPr>
          <p:nvPr/>
        </p:nvCxnSpPr>
        <p:spPr>
          <a:xfrm>
            <a:off x="7946105" y="2299796"/>
            <a:ext cx="0" cy="752335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CuadroTexto 67">
            <a:extLst>
              <a:ext uri="{FF2B5EF4-FFF2-40B4-BE49-F238E27FC236}">
                <a16:creationId xmlns:a16="http://schemas.microsoft.com/office/drawing/2014/main" id="{E5BD9292-BBAD-B102-C469-AD6D59AACE01}"/>
              </a:ext>
            </a:extLst>
          </p:cNvPr>
          <p:cNvSpPr txBox="1"/>
          <p:nvPr/>
        </p:nvSpPr>
        <p:spPr>
          <a:xfrm rot="16200000">
            <a:off x="7557443" y="2409321"/>
            <a:ext cx="1007388" cy="14938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s-CL" sz="1000" dirty="0"/>
              <a:t>6 </a:t>
            </a:r>
            <a:r>
              <a:rPr lang="es-CL" sz="1000" dirty="0" err="1"/>
              <a:t>cms</a:t>
            </a:r>
            <a:endParaRPr lang="es-CL" sz="1000" dirty="0"/>
          </a:p>
        </p:txBody>
      </p:sp>
      <p:sp>
        <p:nvSpPr>
          <p:cNvPr id="69" name="CuadroTexto 68">
            <a:extLst>
              <a:ext uri="{FF2B5EF4-FFF2-40B4-BE49-F238E27FC236}">
                <a16:creationId xmlns:a16="http://schemas.microsoft.com/office/drawing/2014/main" id="{C3B0782E-46CA-2983-7088-9E9906C509F3}"/>
              </a:ext>
            </a:extLst>
          </p:cNvPr>
          <p:cNvSpPr txBox="1"/>
          <p:nvPr/>
        </p:nvSpPr>
        <p:spPr>
          <a:xfrm>
            <a:off x="8888837" y="4837887"/>
            <a:ext cx="1007388" cy="14938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s-CL" sz="1000" dirty="0"/>
              <a:t>42 </a:t>
            </a:r>
            <a:r>
              <a:rPr lang="es-CL" sz="1000" dirty="0" err="1"/>
              <a:t>cms</a:t>
            </a:r>
            <a:endParaRPr lang="es-CL" sz="1000" dirty="0"/>
          </a:p>
        </p:txBody>
      </p:sp>
      <p:cxnSp>
        <p:nvCxnSpPr>
          <p:cNvPr id="70" name="Conector recto de flecha 69">
            <a:extLst>
              <a:ext uri="{FF2B5EF4-FFF2-40B4-BE49-F238E27FC236}">
                <a16:creationId xmlns:a16="http://schemas.microsoft.com/office/drawing/2014/main" id="{400CCDFB-FDE1-F554-AFF2-93BA3286FD49}"/>
              </a:ext>
            </a:extLst>
          </p:cNvPr>
          <p:cNvCxnSpPr>
            <a:cxnSpLocks/>
          </p:cNvCxnSpPr>
          <p:nvPr/>
        </p:nvCxnSpPr>
        <p:spPr>
          <a:xfrm>
            <a:off x="7029200" y="4797906"/>
            <a:ext cx="3924176" cy="9475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ector recto de flecha 71">
            <a:extLst>
              <a:ext uri="{FF2B5EF4-FFF2-40B4-BE49-F238E27FC236}">
                <a16:creationId xmlns:a16="http://schemas.microsoft.com/office/drawing/2014/main" id="{7D4E628F-4D9B-7CC6-AE76-7F690259F60D}"/>
              </a:ext>
            </a:extLst>
          </p:cNvPr>
          <p:cNvCxnSpPr>
            <a:cxnSpLocks/>
          </p:cNvCxnSpPr>
          <p:nvPr/>
        </p:nvCxnSpPr>
        <p:spPr>
          <a:xfrm>
            <a:off x="11047268" y="3884424"/>
            <a:ext cx="0" cy="878299"/>
          </a:xfrm>
          <a:prstGeom prst="straightConnector1">
            <a:avLst/>
          </a:prstGeom>
          <a:ln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CuadroTexto 74">
            <a:extLst>
              <a:ext uri="{FF2B5EF4-FFF2-40B4-BE49-F238E27FC236}">
                <a16:creationId xmlns:a16="http://schemas.microsoft.com/office/drawing/2014/main" id="{3E0D4476-F9AE-7C9B-3D1A-DFBBF1BA0310}"/>
              </a:ext>
            </a:extLst>
          </p:cNvPr>
          <p:cNvSpPr txBox="1"/>
          <p:nvPr/>
        </p:nvSpPr>
        <p:spPr>
          <a:xfrm rot="16200000">
            <a:off x="10661489" y="4002945"/>
            <a:ext cx="1007388" cy="149388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l"/>
            <a:r>
              <a:rPr lang="es-CL" sz="1000" dirty="0"/>
              <a:t>9 </a:t>
            </a:r>
            <a:r>
              <a:rPr lang="es-CL" sz="1000" dirty="0" err="1"/>
              <a:t>cms</a:t>
            </a:r>
            <a:endParaRPr lang="es-CL" sz="1000" dirty="0"/>
          </a:p>
        </p:txBody>
      </p:sp>
    </p:spTree>
    <p:extLst>
      <p:ext uri="{BB962C8B-B14F-4D97-AF65-F5344CB8AC3E}">
        <p14:creationId xmlns:p14="http://schemas.microsoft.com/office/powerpoint/2010/main" val="17044082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exto 1">
            <a:extLst>
              <a:ext uri="{FF2B5EF4-FFF2-40B4-BE49-F238E27FC236}">
                <a16:creationId xmlns:a16="http://schemas.microsoft.com/office/drawing/2014/main" id="{59C76484-EC69-429E-93D8-FACBEE9ADF3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866002" y="3257226"/>
            <a:ext cx="5340927" cy="3293365"/>
          </a:xfrm>
        </p:spPr>
        <p:txBody>
          <a:bodyPr/>
          <a:lstStyle/>
          <a:p>
            <a:r>
              <a:rPr lang="es-CL" dirty="0">
                <a:latin typeface="ACHS Nueva Sans" pitchFamily="2" charset="0"/>
              </a:rPr>
              <a:t>Gracias 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3FA973C-85F5-483E-90CA-C43A7149C5C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82812561"/>
      </p:ext>
    </p:extLst>
  </p:cSld>
  <p:clrMapOvr>
    <a:masterClrMapping/>
  </p:clrMapOvr>
  <p:transition spd="med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8224&quot;&gt;&lt;version val=&quot;35296&quot;/&gt;&lt;CPresentation id=&quot;1&quot;&gt;&lt;m_precDefaultNumber&gt;&lt;m_bNumberIsYear val=&quot;1&quot;/&gt;&lt;m_chMinusSymbol&gt;-&lt;/m_chMinusSymbol&gt;&lt;m_chDecimalSymbol17909&gt;,&lt;/m_chDecimalSymbol17909&gt;&lt;m_nGroupingDigits17909 val=&quot;3&quot;/&gt;&lt;m_chGroupingSymbol17909&gt;.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0&quot;/&gt;&lt;m_chDecimalSymbol17909&gt;,&lt;/m_chDecimalSymbol17909&gt;&lt;m_nGroupingDigits17909 val=&quot;3&quot;/&gt;&lt;m_chGroupingSymbol17909&gt;.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d-%m-%Y&lt;/m_strFormatTime&gt;&lt;m_yearfmt&gt;&lt;begin val=&quot;0&quot;/&gt;&lt;end val=&quot;0&quot;/&gt;&lt;/m_yearfmt&gt;&lt;/m_precDefaultDate&gt;&lt;m_precDefaultDay&gt;&lt;m_bNumberIsYear val=&quot;0&quot;/&gt;&lt;m_strFormatTime&gt;%#d&lt;/m_strFormatTime&gt;&lt;m_yearfmt&gt;&lt;begin val=&quot;0&quot;/&gt;&lt;end val=&quot;4&quot;/&gt;&lt;/m_yearfmt&gt;&lt;/m_precDefaultDay&gt;&lt;m_precDefaultWeek&gt;&lt;m_bNumberIsYear val=&quot;0&quot;/&gt;&lt;m_strFormatTime&gt;%4&lt;/m_strFormatTime&gt;&lt;m_yearfmt&gt;&lt;begin val=&quot;0&quot;/&gt;&lt;end val=&quot;4&quot;/&gt;&lt;/m_yearfmt&gt;&lt;/m_precDefaultWeek&gt;&lt;m_precDefaultMonth&gt;&lt;m_bNumberIsYear val=&quot;0&quot;/&gt;&lt;m_strFormatTime&gt;%1&lt;/m_strFormatTime&gt;&lt;m_yearfmt&gt;&lt;begin val=&quot;0&quot;/&gt;&lt;end val=&quot;4&quot;/&gt;&lt;/m_yearfmt&gt;&lt;/m_precDefaultMonth&gt;&lt;m_precDefaultQuarter&gt;&lt;m_bNumberIsYear val=&quot;0&quot;/&gt;&lt;m_strFormatTime&gt;Q%5&lt;/m_strFormatTime&gt;&lt;m_yearfmt&gt;&lt;begin val=&quot;0&quot;/&gt;&lt;end val=&quot;4&quot;/&gt;&lt;/m_yearfmt&gt;&lt;/m_precDefaultQuarter&gt;&lt;m_precDefaultYear&gt;&lt;m_bNumberIsYear val=&quot;0&quot;/&gt;&lt;m_strFormatTime&gt;%Y&lt;/m_strFormatTime&gt;&lt;m_yearfmt&gt;&lt;begin val=&quot;0&quot;/&gt;&lt;end val=&quot;0&quot;/&gt;&lt;/m_yearfmt&gt;&lt;/m_precDefaultYear&gt;&lt;m_precDefaultFYDay&gt;&lt;m_yearfmt&gt;&lt;begin val=&quot;0&quot;/&gt;&lt;end val=&quot;4&quot;/&gt;&lt;/m_yearfmt&gt;&lt;/m_precDefaultFYDay&gt;&lt;m_precDefaultFYWeek&gt;&lt;m_yearfmt&gt;&lt;begin val=&quot;0&quot;/&gt;&lt;end val=&quot;4&quot;/&gt;&lt;/m_yearfmt&gt;&lt;/m_precDefaultFYWeek&gt;&lt;m_precDefaultFYMonth&gt;&lt;m_yearfmt&gt;&lt;begin val=&quot;0&quot;/&gt;&lt;end val=&quot;4&quot;/&gt;&lt;/m_yearfmt&gt;&lt;/m_precDefaultFYMonth&gt;&lt;m_precDefaultFYQuarter&gt;&lt;m_yearfmt&gt;&lt;begin val=&quot;0&quot;/&gt;&lt;end val=&quot;4&quot;/&gt;&lt;/m_yearfmt&gt;&lt;/m_precDefaultFYQuarter&gt;&lt;m_precDefaultFYYear&gt;&lt;m_yearfmt&gt;&lt;begin val=&quot;0&quot;/&gt;&lt;end val=&quot;4&quot;/&gt;&lt;/m_yearfmt&gt;&lt;/m_precDefaultFYYear&gt;&lt;m_mruColor&gt;&lt;m_vecMRU length=&quot;8&quot;&gt;&lt;elem m_fUsage=&quot;4.92702619509000072640E+00&quot;&gt;&lt;m_msothmcolidx val=&quot;0&quot;/&gt;&lt;m_rgb r=&quot;FC&quot; g=&quot;95&quot; b=&quot;2E&quot;/&gt;&lt;/elem&gt;&lt;elem m_fUsage=&quot;2.34920135347766567691E+00&quot;&gt;&lt;m_msothmcolidx val=&quot;0&quot;/&gt;&lt;m_rgb r=&quot;7A&quot; g=&quot;BD&quot; b=&quot;26&quot;/&gt;&lt;/elem&gt;&lt;elem m_fUsage=&quot;1.23649626856303740396E+00&quot;&gt;&lt;m_msothmcolidx val=&quot;0&quot;/&gt;&lt;m_rgb r=&quot;FD&quot; g=&quot;99&quot; b=&quot;35&quot;/&gt;&lt;/elem&gt;&lt;elem m_fUsage=&quot;3.55985767391648166846E-01&quot;&gt;&lt;m_msothmcolidx val=&quot;0&quot;/&gt;&lt;m_rgb r=&quot;F3&quot; g=&quot;7D&quot; b=&quot;1E&quot;/&gt;&lt;/elem&gt;&lt;elem m_fUsage=&quot;2.54186582832900132001E-01&quot;&gt;&lt;m_msothmcolidx val=&quot;0&quot;/&gt;&lt;m_rgb r=&quot;00&quot; g=&quot;66&quot; b=&quot;1C&quot;/&gt;&lt;/elem&gt;&lt;elem m_fUsage=&quot;1.22760555895306835983E-01&quot;&gt;&lt;m_msothmcolidx val=&quot;0&quot;/&gt;&lt;m_rgb r=&quot;FD&quot; g=&quot;B1&quot; b=&quot;66&quot;/&gt;&lt;/elem&gt;&lt;elem m_fUsage=&quot;1.21576654590569363523E-01&quot;&gt;&lt;m_msothmcolidx val=&quot;0&quot;/&gt;&lt;m_rgb r=&quot;19&quot; g=&quot;5A&quot; b=&quot;28&quot;/&gt;&lt;/elem&gt;&lt;elem m_fUsage=&quot;1.09418989131512434110E-01&quot;&gt;&lt;m_msothmcolidx val=&quot;0&quot;/&gt;&lt;m_rgb r=&quot;00&quot; g=&quot;85&quot; b=&quot;7D&quot;/&gt;&lt;/elem&gt;&lt;/m_vecMRU&gt;&lt;/m_mruColor&gt;&lt;m_eweekdayFirstOfWeek val=&quot;2&quot;/&gt;&lt;m_eweekdayFirstOfWorkweek val=&quot;2&quot;/&gt;&lt;m_eweekdayFirstOfWeekend val=&quot;7&quot;/&gt;&lt;/CPresentation&gt;&lt;/root&gt;"/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lA5XPePmQKBijDHX2wjNg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lA5XPePmQKBijDHX2wjNg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HvxTBd9rD6FWRtZER_vAA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Jdn7lnFnLKILanjy1rOrw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OLZN3RSng7Q7OL6fDEgPQ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g5wTvh7A0PMtCYHw7UizA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bg7lgRhLit3Ex1k8JYPIg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u4bYVqNE3nowdV9P5brCA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ai8Hb3YkAywYpZA1u39yQ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ue3ftJn24p2SR8NaGwalQ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CLL8TDB4GyIrf4rFqvYhQ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fY7512g37Kt9s.4Dg9Oug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ymZcK4Rgn2gAw72NhFRNQ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ymZcK4Rgn2gAw72NhFRNQ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ymZcK4Rgn2gAw72NhFRNQ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ymZcK4Rgn2gAw72NhFRNQ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lA5XPePmQKBijDHX2wjNg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lA5XPePmQKBijDHX2wjNg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HvxTBd9rD6FWRtZER_vAA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Jdn7lnFnLKILanjy1rOrw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OLZN3RSng7Q7OL6fDEgPQ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g5wTvh7A0PMtCYHw7UizA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bg7lgRhLit3Ex1k8JYPIg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u4bYVqNE3nowdV9P5brCA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ai8Hb3YkAywYpZA1u39yQ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ue3ftJn24p2SR8NaGwalQ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CLL8TDB4GyIrf4rFqvYhQ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fY7512g37Kt9s.4Dg9Oug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ymZcK4Rgn2gAw72NhFRNQ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ymZcK4Rgn2gAw72NhFRNQ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ymZcK4Rgn2gAw72NhFRNQ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ymZcK4Rgn2gAw72NhFRNQ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lA5XPePmQKBijDHX2wjNg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lA5XPePmQKBijDHX2wjNg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HvxTBd9rD6FWRtZER_vAA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Jdn7lnFnLKILanjy1rOr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OLZN3RSng7Q7OL6fDEgPQ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g5wTvh7A0PMtCYHw7UizA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bg7lgRhLit3Ex1k8JYPIg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u4bYVqNE3nowdV9P5brCA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8ai8Hb3YkAywYpZA1u39yQ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ue3ftJn24p2SR8NaGwalQ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CLL8TDB4GyIrf4rFqvYhQ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fY7512g37Kt9s.4Dg9Oug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ymZcK4Rgn2gAw72NhFRNQ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ymZcK4Rgn2gAw72NhFRNQ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ymZcK4Rgn2gAw72NhFRNQ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ymZcK4Rgn2gAw72NhFRNQ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Portadas y cierres_Achs">
  <a:themeElements>
    <a:clrScheme name="Seguro Laboral">
      <a:dk1>
        <a:srgbClr val="000000"/>
      </a:dk1>
      <a:lt1>
        <a:sysClr val="window" lastClr="FFFFFF"/>
      </a:lt1>
      <a:dk2>
        <a:srgbClr val="EAEADE"/>
      </a:dk2>
      <a:lt2>
        <a:srgbClr val="004C14"/>
      </a:lt2>
      <a:accent1>
        <a:srgbClr val="13C045"/>
      </a:accent1>
      <a:accent2>
        <a:srgbClr val="7EFF45"/>
      </a:accent2>
      <a:accent3>
        <a:srgbClr val="000000"/>
      </a:accent3>
      <a:accent4>
        <a:srgbClr val="27933E"/>
      </a:accent4>
      <a:accent5>
        <a:srgbClr val="81D877"/>
      </a:accent5>
      <a:accent6>
        <a:srgbClr val="27933E"/>
      </a:accent6>
      <a:hlink>
        <a:srgbClr val="13C045"/>
      </a:hlink>
      <a:folHlink>
        <a:srgbClr val="004C14"/>
      </a:folHlink>
    </a:clrScheme>
    <a:fontScheme name="Ach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accent1"/>
          </a:solidFill>
        </a:ln>
      </a:spPr>
      <a:bodyPr lIns="0" tIns="0" rIns="0" bIns="0" rtlCol="0" anchor="t" anchorCtr="0"/>
      <a:lstStyle>
        <a:defPPr algn="l">
          <a:defRPr sz="1400" dirty="0" err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noAutofit/>
      </a:bodyPr>
      <a:lstStyle>
        <a:defPPr algn="l"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ido_Achs">
  <a:themeElements>
    <a:clrScheme name="Seguro Laboral">
      <a:dk1>
        <a:srgbClr val="000000"/>
      </a:dk1>
      <a:lt1>
        <a:sysClr val="window" lastClr="FFFFFF"/>
      </a:lt1>
      <a:dk2>
        <a:srgbClr val="EAEADE"/>
      </a:dk2>
      <a:lt2>
        <a:srgbClr val="004C14"/>
      </a:lt2>
      <a:accent1>
        <a:srgbClr val="13C045"/>
      </a:accent1>
      <a:accent2>
        <a:srgbClr val="7EFF45"/>
      </a:accent2>
      <a:accent3>
        <a:srgbClr val="000000"/>
      </a:accent3>
      <a:accent4>
        <a:srgbClr val="27933E"/>
      </a:accent4>
      <a:accent5>
        <a:srgbClr val="81D877"/>
      </a:accent5>
      <a:accent6>
        <a:srgbClr val="27933E"/>
      </a:accent6>
      <a:hlink>
        <a:srgbClr val="13C045"/>
      </a:hlink>
      <a:folHlink>
        <a:srgbClr val="004C14"/>
      </a:folHlink>
    </a:clrScheme>
    <a:fontScheme name="Ach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accent1"/>
          </a:solidFill>
        </a:ln>
      </a:spPr>
      <a:bodyPr lIns="0" tIns="0" rIns="0" bIns="0" rtlCol="0" anchor="t" anchorCtr="0"/>
      <a:lstStyle>
        <a:defPPr algn="l">
          <a:defRPr sz="1400" dirty="0" err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ntenido_Achs">
  <a:themeElements>
    <a:clrScheme name="Seguro Laboral">
      <a:dk1>
        <a:srgbClr val="000000"/>
      </a:dk1>
      <a:lt1>
        <a:sysClr val="window" lastClr="FFFFFF"/>
      </a:lt1>
      <a:dk2>
        <a:srgbClr val="EAEADE"/>
      </a:dk2>
      <a:lt2>
        <a:srgbClr val="004C14"/>
      </a:lt2>
      <a:accent1>
        <a:srgbClr val="13C045"/>
      </a:accent1>
      <a:accent2>
        <a:srgbClr val="7EFF45"/>
      </a:accent2>
      <a:accent3>
        <a:srgbClr val="000000"/>
      </a:accent3>
      <a:accent4>
        <a:srgbClr val="27933E"/>
      </a:accent4>
      <a:accent5>
        <a:srgbClr val="81D877"/>
      </a:accent5>
      <a:accent6>
        <a:srgbClr val="27933E"/>
      </a:accent6>
      <a:hlink>
        <a:srgbClr val="13C045"/>
      </a:hlink>
      <a:folHlink>
        <a:srgbClr val="004C14"/>
      </a:folHlink>
    </a:clrScheme>
    <a:fontScheme name="Ach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solidFill>
            <a:schemeClr val="accent1"/>
          </a:solidFill>
        </a:ln>
      </a:spPr>
      <a:bodyPr lIns="0" tIns="0" rIns="0" bIns="0" rtlCol="0" anchor="t" anchorCtr="0"/>
      <a:lstStyle>
        <a:defPPr algn="l">
          <a:defRPr sz="1400" dirty="0" err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 algn="l">
          <a:defRPr sz="14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484be12-210e-4cb7-be6f-afaad7808cd5" xsi:nil="true"/>
    <lcf76f155ced4ddcb4097134ff3c332f xmlns="750f3126-feeb-42f8-a552-69869a7d5103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F9441F43A813B48A757F80E36FB5F14" ma:contentTypeVersion="12" ma:contentTypeDescription="Create a new document." ma:contentTypeScope="" ma:versionID="e2ed28848b494fb4939bb9d5f641de8a">
  <xsd:schema xmlns:xsd="http://www.w3.org/2001/XMLSchema" xmlns:xs="http://www.w3.org/2001/XMLSchema" xmlns:p="http://schemas.microsoft.com/office/2006/metadata/properties" xmlns:ns2="750f3126-feeb-42f8-a552-69869a7d5103" xmlns:ns3="5484be12-210e-4cb7-be6f-afaad7808cd5" targetNamespace="http://schemas.microsoft.com/office/2006/metadata/properties" ma:root="true" ma:fieldsID="295f9c1cdeec3cbe32339337e8842afc" ns2:_="" ns3:_="">
    <xsd:import namespace="750f3126-feeb-42f8-a552-69869a7d5103"/>
    <xsd:import namespace="5484be12-210e-4cb7-be6f-afaad7808cd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50f3126-feeb-42f8-a552-69869a7d510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3502374b-82e5-4b34-b572-a4b8594eee8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BillingMetadata" ma:index="1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84be12-210e-4cb7-be6f-afaad7808cd5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edcb0903-9bad-4812-b746-763d8b524bcb}" ma:internalName="TaxCatchAll" ma:showField="CatchAllData" ma:web="5484be12-210e-4cb7-be6f-afaad7808cd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F0019485-2B9E-494B-9E36-C6897B2F979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B56247E-9F16-495F-8801-810118C85D9D}">
  <ds:schemaRefs>
    <ds:schemaRef ds:uri="http://www.w3.org/XML/1998/namespace"/>
    <ds:schemaRef ds:uri="http://purl.org/dc/dcmitype/"/>
    <ds:schemaRef ds:uri="http://purl.org/dc/terms/"/>
    <ds:schemaRef ds:uri="http://schemas.microsoft.com/office/2006/documentManagement/types"/>
    <ds:schemaRef ds:uri="3643389b-e2d3-46c4-a8af-817be4486f3d"/>
    <ds:schemaRef ds:uri="http://schemas.microsoft.com/office/2006/metadata/properties"/>
    <ds:schemaRef ds:uri="http://schemas.openxmlformats.org/package/2006/metadata/core-properties"/>
    <ds:schemaRef ds:uri="http://schemas.microsoft.com/office/infopath/2007/PartnerControls"/>
    <ds:schemaRef ds:uri="fbe22a03-0035-413e-a8cd-99a69db5cd44"/>
    <ds:schemaRef ds:uri="http://purl.org/dc/elements/1.1/"/>
    <ds:schemaRef ds:uri="5484be12-210e-4cb7-be6f-afaad7808cd5"/>
    <ds:schemaRef ds:uri="750f3126-feeb-42f8-a552-69869a7d5103"/>
  </ds:schemaRefs>
</ds:datastoreItem>
</file>

<file path=customXml/itemProps3.xml><?xml version="1.0" encoding="utf-8"?>
<ds:datastoreItem xmlns:ds="http://schemas.openxmlformats.org/officeDocument/2006/customXml" ds:itemID="{9BF00F42-3BBF-4FD9-B435-4FFCB543DE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50f3126-feeb-42f8-a552-69869a7d5103"/>
    <ds:schemaRef ds:uri="5484be12-210e-4cb7-be6f-afaad7808cd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</TotalTime>
  <Words>198</Words>
  <Application>Microsoft Office PowerPoint</Application>
  <PresentationFormat>Panorámica</PresentationFormat>
  <Paragraphs>36</Paragraphs>
  <Slides>3</Slides>
  <Notes>0</Notes>
  <HiddenSlides>0</HiddenSlides>
  <MMClips>0</MMClips>
  <ScaleCrop>false</ScaleCrop>
  <HeadingPairs>
    <vt:vector size="8" baseType="variant">
      <vt:variant>
        <vt:lpstr>Fuentes usadas</vt:lpstr>
      </vt:variant>
      <vt:variant>
        <vt:i4>6</vt:i4>
      </vt:variant>
      <vt:variant>
        <vt:lpstr>Tema</vt:lpstr>
      </vt:variant>
      <vt:variant>
        <vt:i4>3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13" baseType="lpstr">
      <vt:lpstr>ACHS Nueva Sans</vt:lpstr>
      <vt:lpstr>Arial</vt:lpstr>
      <vt:lpstr>Calibri</vt:lpstr>
      <vt:lpstr>Courier New</vt:lpstr>
      <vt:lpstr>Helvetica Neue Medium</vt:lpstr>
      <vt:lpstr>Wingdings</vt:lpstr>
      <vt:lpstr>Portadas y cierres_Achs</vt:lpstr>
      <vt:lpstr>Contenido_Achs</vt:lpstr>
      <vt:lpstr>Contenido_Achs</vt:lpstr>
      <vt:lpstr>Diapositiva de think-cell</vt:lpstr>
      <vt:lpstr>Presentación de PowerPoint</vt:lpstr>
      <vt:lpstr>Kit ergonómico 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Calderón Hidalgo, Gabriel Andrés</dc:creator>
  <cp:lastModifiedBy>Calderón Hidalgo, Gabriel Andrés</cp:lastModifiedBy>
  <cp:revision>1005</cp:revision>
  <dcterms:created xsi:type="dcterms:W3CDTF">2023-08-31T15:56:34Z</dcterms:created>
  <dcterms:modified xsi:type="dcterms:W3CDTF">2025-10-28T19:56:56Z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0x0101009F9441F43A813B48A757F80E36FB5F14</vt:lpwstr>
  </property>
</Properties>
</file>